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8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946" y="2592242"/>
            <a:ext cx="7772400" cy="118735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946" y="3779597"/>
            <a:ext cx="7772400" cy="1000221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772830" y="6204117"/>
            <a:ext cx="2371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100" b="0" kern="1200" smtClean="0">
                <a:solidFill>
                  <a:srgbClr val="003A5D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U19-DE-22516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6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04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11255" y="6512125"/>
            <a:ext cx="542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A2C6BB-42E6-DF45-96A9-E839D1C5474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04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35268"/>
            <a:ext cx="7685772" cy="53441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11255" y="6512125"/>
            <a:ext cx="542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A2C6BB-42E6-DF45-96A9-E839D1C5474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8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5705"/>
            <a:ext cx="4038600" cy="3602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5705"/>
            <a:ext cx="4038600" cy="3602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11255" y="6512125"/>
            <a:ext cx="542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A2C6BB-42E6-DF45-96A9-E839D1C5474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500"/>
            <a:ext cx="8229600" cy="1338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7419"/>
            <a:ext cx="8229600" cy="4518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8763" y="6308725"/>
            <a:ext cx="1043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fld id="{8DA2C6BB-42E6-DF45-96A9-E839D1C54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8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70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Munar</dc:creator>
  <cp:lastModifiedBy>Makhija, Sonia K</cp:lastModifiedBy>
  <cp:revision>13</cp:revision>
  <dcterms:created xsi:type="dcterms:W3CDTF">2016-03-15T16:37:38Z</dcterms:created>
  <dcterms:modified xsi:type="dcterms:W3CDTF">2017-04-20T17:54:12Z</dcterms:modified>
</cp:coreProperties>
</file>