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8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6" autoAdjust="0"/>
    <p:restoredTop sz="94660"/>
  </p:normalViewPr>
  <p:slideViewPr>
    <p:cSldViewPr snapToGrid="0">
      <p:cViewPr varScale="1">
        <p:scale>
          <a:sx n="96" d="100"/>
          <a:sy n="96" d="100"/>
        </p:scale>
        <p:origin x="82" y="24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2EBD26-29CC-48A6-9DEB-94B74301DF22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76845-7F71-433B-9B8A-9D5CF42991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3930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1163" y="698500"/>
            <a:ext cx="6184900" cy="3479800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874" y="4412774"/>
            <a:ext cx="5136303" cy="418052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52" tIns="45627" rIns="91252" bIns="45627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4645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416040" y="4434840"/>
            <a:ext cx="4941771" cy="1122202"/>
          </a:xfrm>
        </p:spPr>
        <p:txBody>
          <a:bodyPr anchor="b">
            <a:noAutofit/>
          </a:bodyPr>
          <a:lstStyle>
            <a:lvl1pPr algn="l">
              <a:defRPr sz="3600" cap="all" spc="150" baseline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16041" y="5586890"/>
            <a:ext cx="4941770" cy="3966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6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04F1E16-9A84-4D0E-9706-79C396AF6AE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358" t="23650" b="-1"/>
          <a:stretch/>
        </p:blipFill>
        <p:spPr>
          <a:xfrm>
            <a:off x="0" y="0"/>
            <a:ext cx="9488312" cy="5054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7977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D514C6BF-376E-43E8-881D-2E7674269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F0A9B92-C2D0-466A-A680-A35832C452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3499" y="1020445"/>
            <a:ext cx="3171825" cy="1325563"/>
          </a:xfrm>
        </p:spPr>
        <p:txBody>
          <a:bodyPr anchor="b">
            <a:normAutofit/>
          </a:bodyPr>
          <a:lstStyle>
            <a:lvl1pPr>
              <a:defRPr sz="28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41CE6-5A88-4C5C-B2A4-6A5D2153B1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3499" y="2924175"/>
            <a:ext cx="3171825" cy="2519363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2pPr>
            <a:lvl3pPr marL="9144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3pPr>
            <a:lvl4pPr marL="13716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4pPr>
            <a:lvl5pPr marL="1828800" indent="0">
              <a:lnSpc>
                <a:spcPct val="120000"/>
              </a:lnSpc>
              <a:spcBef>
                <a:spcPts val="1000"/>
              </a:spcBef>
              <a:buNone/>
              <a:defRPr sz="14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F5093-3C53-4152-B8FE-0522E07952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33500" y="6356350"/>
            <a:ext cx="985157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27F11D-8AF8-44D6-A48B-D8C7779B8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669886" y="6356349"/>
            <a:ext cx="248284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8C0879-6B0F-4AF6-A997-EC61DA896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36305" y="6356350"/>
            <a:ext cx="98755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636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raphic 10">
            <a:extLst>
              <a:ext uri="{FF2B5EF4-FFF2-40B4-BE49-F238E27FC236}">
                <a16:creationId xmlns:a16="http://schemas.microsoft.com/office/drawing/2014/main" id="{9D2AF524-D4B4-4A3A-9CE4-EDAFE1D5A3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113884" y="0"/>
            <a:ext cx="10078116" cy="6858000"/>
          </a:xfrm>
          <a:custGeom>
            <a:avLst/>
            <a:gdLst>
              <a:gd name="connsiteX0" fmla="*/ 3793236 w 10078116"/>
              <a:gd name="connsiteY0" fmla="*/ 6858000 h 6858000"/>
              <a:gd name="connsiteX1" fmla="*/ 0 w 10078116"/>
              <a:gd name="connsiteY1" fmla="*/ 0 h 6858000"/>
              <a:gd name="connsiteX2" fmla="*/ 10078116 w 10078116"/>
              <a:gd name="connsiteY2" fmla="*/ 0 h 6858000"/>
              <a:gd name="connsiteX3" fmla="*/ 10078116 w 1007811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78116" h="6858000">
                <a:moveTo>
                  <a:pt x="3793236" y="6858000"/>
                </a:moveTo>
                <a:lnTo>
                  <a:pt x="0" y="0"/>
                </a:lnTo>
                <a:lnTo>
                  <a:pt x="10078116" y="0"/>
                </a:lnTo>
                <a:lnTo>
                  <a:pt x="10078116" y="685800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987A5-99A6-4B33-BAAF-5315963538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5509419"/>
            <a:ext cx="4082142" cy="585788"/>
          </a:xfrm>
        </p:spPr>
        <p:txBody>
          <a:bodyPr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TITLE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BABF6CA-407C-4BF0-8234-1321A676E75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318" y="148113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6D8129B-5B68-421C-968C-3663C86EFC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4375" y="2557463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5">
            <a:extLst>
              <a:ext uri="{FF2B5EF4-FFF2-40B4-BE49-F238E27FC236}">
                <a16:creationId xmlns:a16="http://schemas.microsoft.com/office/drawing/2014/main" id="{6C741DCA-8EBD-44F5-9D38-E938A628ADC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20800" y="3633788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5C43C6B1-A1BD-4A90-8B4B-F361C1BEDD2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05000" y="4710114"/>
            <a:ext cx="2141764" cy="514350"/>
          </a:xfrm>
        </p:spPr>
        <p:txBody>
          <a:bodyPr anchor="ctr">
            <a:noAutofit/>
          </a:bodyPr>
          <a:lstStyle>
            <a:lvl1pPr marL="0" indent="0" algn="r">
              <a:buNone/>
              <a:defRPr sz="1600" cap="all" spc="15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5">
            <a:extLst>
              <a:ext uri="{FF2B5EF4-FFF2-40B4-BE49-F238E27FC236}">
                <a16:creationId xmlns:a16="http://schemas.microsoft.com/office/drawing/2014/main" id="{0C66E1BD-33F0-4B94-BF94-CD4698F85C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01535" y="159447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D4661B1-6559-407A-9AEC-A46A0570AE8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6028" y="2673328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DCC983F7-6A25-42C0-811C-EA32138C5B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76937" y="3755394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sp>
        <p:nvSpPr>
          <p:cNvPr id="37" name="Text Placeholder 15">
            <a:extLst>
              <a:ext uri="{FF2B5EF4-FFF2-40B4-BE49-F238E27FC236}">
                <a16:creationId xmlns:a16="http://schemas.microsoft.com/office/drawing/2014/main" id="{E83DA0EB-27DD-416A-8DA5-4AFDC8587E5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75279" y="4824430"/>
            <a:ext cx="5539095" cy="1010842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400" spc="50" baseline="0"/>
            </a:lvl1pPr>
          </a:lstStyle>
          <a:p>
            <a:pPr lvl="0"/>
            <a:r>
              <a:rPr lang="en-US"/>
              <a:t>Click to edit master text style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795F91-C721-4363-956D-756673AE7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53515" y="502393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AC14461-E27D-413D-B31A-47B74646AF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759917" y="3948451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D6AEA4C-7710-4829-BA87-8DD77F1593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173453" y="2872686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9BD473E-6203-491C-87AC-54AC0AB233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2586263" y="1796083"/>
            <a:ext cx="1513211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4DC36F-5D3E-439D-80B5-32633FC34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710A8A-CEC9-4787-A745-C28DD965F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75279" y="6356350"/>
            <a:ext cx="180871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62BD04-8F01-472A-9456-4702A2218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0874" y="6356350"/>
            <a:ext cx="542925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2668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 Colum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85900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85664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1" name="Text Placeholder 15">
            <a:extLst>
              <a:ext uri="{FF2B5EF4-FFF2-40B4-BE49-F238E27FC236}">
                <a16:creationId xmlns:a16="http://schemas.microsoft.com/office/drawing/2014/main" id="{87DD41A9-B6B3-48D9-A3A6-831B39C9158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004" y="2563123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FB791E68-EDF5-4CC2-8774-A27AEF1D25E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73143" y="3070348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3" name="Text Placeholder 15">
            <a:extLst>
              <a:ext uri="{FF2B5EF4-FFF2-40B4-BE49-F238E27FC236}">
                <a16:creationId xmlns:a16="http://schemas.microsoft.com/office/drawing/2014/main" id="{AA224F82-7E0C-4EBF-97D3-132481DBCDA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85899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99D24C6-4AFB-4222-8E0C-4D11CD9C0FF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86412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3B05E19C-DF33-4515-AC52-F95850810EC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72630" y="4319431"/>
            <a:ext cx="4031945" cy="365125"/>
          </a:xfrm>
        </p:spPr>
        <p:txBody>
          <a:bodyPr>
            <a:normAutofit/>
          </a:bodyPr>
          <a:lstStyle>
            <a:lvl1pPr marL="0" indent="0" algn="ctr">
              <a:buNone/>
              <a:defRPr lang="en-US" sz="2000" kern="1200" spc="15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ADD SUBTITLE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C0EBC62D-442C-45D3-B66B-C6578FBB337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73143" y="4826656"/>
            <a:ext cx="4031030" cy="105730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298DCF7-7DC1-4618-8133-F63847B0AF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688388" y="0"/>
            <a:ext cx="3503612" cy="2352957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53A6567-233D-4A3B-B52B-DE7E5E3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720943" y="0"/>
            <a:ext cx="2471057" cy="2699032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122262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 Colum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2ACEF30-0520-40B3-A1F1-F3D2530563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8760" y="4156405"/>
            <a:ext cx="3139440" cy="1325563"/>
          </a:xfrm>
        </p:spPr>
        <p:txBody>
          <a:bodyPr anchor="b">
            <a:normAutofit/>
          </a:bodyPr>
          <a:lstStyle>
            <a:lvl1pPr algn="l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A1FB681F-A94D-4BF8-8290-0811E98D49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153063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7" name="Text Placeholder 18">
            <a:extLst>
              <a:ext uri="{FF2B5EF4-FFF2-40B4-BE49-F238E27FC236}">
                <a16:creationId xmlns:a16="http://schemas.microsoft.com/office/drawing/2014/main" id="{61E8C129-EF62-46A8-97F3-3CB5D014FB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186006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7D6A00C-D56B-4E8B-B992-7DA51D3C726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263043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18" name="Text Placeholder 18">
            <a:extLst>
              <a:ext uri="{FF2B5EF4-FFF2-40B4-BE49-F238E27FC236}">
                <a16:creationId xmlns:a16="http://schemas.microsoft.com/office/drawing/2014/main" id="{DA90DA32-7E6A-4713-BDC9-73910E2A0E6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295985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9" name="Text Placeholder 15">
            <a:extLst>
              <a:ext uri="{FF2B5EF4-FFF2-40B4-BE49-F238E27FC236}">
                <a16:creationId xmlns:a16="http://schemas.microsoft.com/office/drawing/2014/main" id="{D7E57261-C874-4DFD-AF7D-F9EC50B3BF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373022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843F77CE-098F-4777-8C30-5CEE7954D14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05965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4CAE269A-B6AB-42A6-9575-6057FA25A29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920106" y="4830024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46866A49-A3A8-4869-961C-EB41F6BC784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919680" y="5159449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EC90C5-A811-4E5C-ADD1-A89DB4E94DAA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6B621-AE19-45D3-B25F-23256C242DDD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8BDCB2-D8C3-4571-8154-76BEA9AE41A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D8D9106-8780-461D-9091-E074B0A3C9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-4696" y="-1"/>
            <a:ext cx="4896735" cy="4385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72804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rodu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0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62075" y="3660774"/>
            <a:ext cx="5111750" cy="1525588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FBD260-5143-4B12-B9F8-33E48D548909}"/>
              </a:ext>
            </a:extLst>
          </p:cNvPr>
          <p:cNvCxnSpPr/>
          <p:nvPr/>
        </p:nvCxnSpPr>
        <p:spPr>
          <a:xfrm>
            <a:off x="9096375" y="1497012"/>
            <a:ext cx="309562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/>
          <p:nvPr/>
        </p:nvCxnSpPr>
        <p:spPr>
          <a:xfrm flipH="1">
            <a:off x="6953250" y="-25401"/>
            <a:ext cx="3790950" cy="6902451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70146B66-4F07-44BE-8AAB-48EA5170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3A927BE5-2F4C-4EBD-9093-C4ED6E302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24463" y="6356350"/>
            <a:ext cx="1743075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C4C1336B-CF5E-42FF-80E8-7D33A2D64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66216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Brea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991350" y="2571235"/>
            <a:ext cx="4179570" cy="1715531"/>
          </a:xfrm>
        </p:spPr>
        <p:txBody>
          <a:bodyPr anchor="ctr">
            <a:noAutofit/>
          </a:bodyPr>
          <a:lstStyle>
            <a:lvl1pPr algn="l">
              <a:defRPr sz="36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05D2CCB-CCFC-4A8A-ADA9-C1E4D13B968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828675"/>
            <a:ext cx="5876925" cy="520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10410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AEE644D4-F9A4-4237-BD5C-4B97ABA933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2FF67A8-55FA-435D-A18C-96D63D22B5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DAC7E4E-FE06-4E90-8107-6B543E5515ED}"/>
              </a:ext>
            </a:extLst>
          </p:cNvPr>
          <p:cNvCxnSpPr/>
          <p:nvPr/>
        </p:nvCxnSpPr>
        <p:spPr>
          <a:xfrm flipV="1">
            <a:off x="2209800" y="0"/>
            <a:ext cx="243840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3864668D-D640-4ABF-BB9A-D60176660F0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2E289D5A-B06B-43D4-A3CA-3B06C4D49F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3" name="Text Placeholder 15">
            <a:extLst>
              <a:ext uri="{FF2B5EF4-FFF2-40B4-BE49-F238E27FC236}">
                <a16:creationId xmlns:a16="http://schemas.microsoft.com/office/drawing/2014/main" id="{1DCC2995-DE17-436D-82AE-6E107865CB7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7E70A65-1FB1-4F42-854B-8213ED73F79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5" name="Text Placeholder 15">
            <a:extLst>
              <a:ext uri="{FF2B5EF4-FFF2-40B4-BE49-F238E27FC236}">
                <a16:creationId xmlns:a16="http://schemas.microsoft.com/office/drawing/2014/main" id="{45657994-DC61-4DEB-BB2B-65DFCA997AF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CLICK TO ADD SUBTITLE</a:t>
            </a:r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18397EE2-60CD-47FD-AF8F-83A5324D9D1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1E25EFF1-65C7-4F93-8740-46885C6BEA57}"/>
              </a:ext>
            </a:extLst>
          </p:cNvPr>
          <p:cNvSpPr>
            <a:spLocks noGrp="1"/>
          </p:cNvSpPr>
          <p:nvPr>
            <p:ph type="dt" sz="half" idx="20"/>
          </p:nvPr>
        </p:nvSpPr>
        <p:spPr>
          <a:xfrm>
            <a:off x="5919680" y="6356350"/>
            <a:ext cx="947516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Footer Placeholder 3">
            <a:extLst>
              <a:ext uri="{FF2B5EF4-FFF2-40B4-BE49-F238E27FC236}">
                <a16:creationId xmlns:a16="http://schemas.microsoft.com/office/drawing/2014/main" id="{C16D80BF-B599-4FC0-ABD5-98777872FE5F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>
          <a:xfrm>
            <a:off x="7161955" y="6356350"/>
            <a:ext cx="3243942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Slide Number Placeholder 4">
            <a:extLst>
              <a:ext uri="{FF2B5EF4-FFF2-40B4-BE49-F238E27FC236}">
                <a16:creationId xmlns:a16="http://schemas.microsoft.com/office/drawing/2014/main" id="{F64421B1-FF90-4939-90BD-8206DE5036D0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>
          <a:xfrm>
            <a:off x="10700656" y="6356350"/>
            <a:ext cx="653143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775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43104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43104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647665" y="2776936"/>
            <a:ext cx="2896671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47665" y="3834606"/>
            <a:ext cx="2896671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3105150"/>
          </a:xfrm>
          <a:prstGeom prst="line">
            <a:avLst/>
          </a:prstGeom>
          <a:ln w="3175"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2238376" cy="24765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066421" y="2776936"/>
            <a:ext cx="2882475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cap="all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8066421" y="3834606"/>
            <a:ext cx="2882475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71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B38B0D13-BD5F-460B-B337-F4A9342026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465141" y="2358007"/>
            <a:ext cx="2438400" cy="20193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BE72876B-D3DA-4462-9E24-3354D8D02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0625" y="2531837"/>
            <a:ext cx="2190750" cy="1943100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14A539B6-6E3F-41BA-ACE2-76E8BB651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45608" y="2421056"/>
            <a:ext cx="2324100" cy="20574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063855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A066E2EA-C6EA-4A02-818E-33BD582D92E7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547551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9C3B0-3522-407C-B662-631E19ECC95F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887174" y="3064615"/>
            <a:ext cx="1240971" cy="823912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4000" kern="1200" cap="all" spc="150" baseline="0" dirty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9698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82D8880F-3EAC-45C9-91F2-19A193791A18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129698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526261" y="4824188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5">
            <a:extLst>
              <a:ext uri="{FF2B5EF4-FFF2-40B4-BE49-F238E27FC236}">
                <a16:creationId xmlns:a16="http://schemas.microsoft.com/office/drawing/2014/main" id="{9019518E-E850-403D-A5B5-4B53F8C4A56B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26261" y="5280763"/>
            <a:ext cx="3139479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938210" y="4824188"/>
            <a:ext cx="3124093" cy="462927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 cap="all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Content Placeholder 3">
            <a:extLst>
              <a:ext uri="{FF2B5EF4-FFF2-40B4-BE49-F238E27FC236}">
                <a16:creationId xmlns:a16="http://schemas.microsoft.com/office/drawing/2014/main" id="{A8058154-45E5-403E-B714-AC85774F391F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7938210" y="5280763"/>
            <a:ext cx="3124093" cy="462927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none" spc="50" baseline="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3pPr>
            <a:lvl4pPr marL="13716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4pPr>
            <a:lvl5pPr marL="1828800" indent="0">
              <a:lnSpc>
                <a:spcPct val="100000"/>
              </a:lnSpc>
              <a:buNone/>
              <a:defRPr sz="1400" spc="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4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33700" y="892177"/>
            <a:ext cx="8421688" cy="1325563"/>
          </a:xfrm>
        </p:spPr>
        <p:txBody>
          <a:bodyPr>
            <a:normAutofit/>
          </a:bodyPr>
          <a:lstStyle>
            <a:lvl1pPr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933700" y="2776936"/>
            <a:ext cx="3924300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933700" y="3834606"/>
            <a:ext cx="3924300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7410173" y="2776936"/>
            <a:ext cx="3943627" cy="823912"/>
          </a:xfrm>
        </p:spPr>
        <p:txBody>
          <a:bodyPr anchor="b">
            <a:noAutofit/>
          </a:bodyPr>
          <a:lstStyle>
            <a:lvl1pPr marL="0" indent="0">
              <a:buNone/>
              <a:defRPr lang="en-US" sz="2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10173" y="3834606"/>
            <a:ext cx="3943627" cy="1997867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EE24E1DB-1F20-4C28-8069-D9219D1F8B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434" t="20278" b="22673"/>
          <a:stretch/>
        </p:blipFill>
        <p:spPr>
          <a:xfrm>
            <a:off x="25785" y="0"/>
            <a:ext cx="4368030" cy="3912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0816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adra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B495A4C6-232E-4A1A-B575-7EF7F414F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 algn="l"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DD194B4E-75F4-47BE-B171-9C64697AB9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2315757" y="3774842"/>
            <a:ext cx="7624692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FDA35F-76DF-4FDC-90C9-F9FEDF3227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6096000" y="2091972"/>
            <a:ext cx="4678" cy="3376818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2B4C6F7E-40F0-42B1-AFE0-D3C95660E0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42517" y="1599947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2EE46E3-709F-4AE9-AECE-FD647B6DCFD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38732" y="2378452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6" name="Text Placeholder 14">
            <a:extLst>
              <a:ext uri="{FF2B5EF4-FFF2-40B4-BE49-F238E27FC236}">
                <a16:creationId xmlns:a16="http://schemas.microsoft.com/office/drawing/2014/main" id="{3194FB4F-01AC-4A0E-BBE2-CF2B69F6FAC0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522269" y="2169263"/>
            <a:ext cx="1706965" cy="104857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b="1" cap="all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8E76F955-6B23-4972-8E86-603F19ECF6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921894" y="3528829"/>
            <a:ext cx="1393863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DDA77547-4FF4-4B15-96F1-DC9B00175B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940449" y="3528829"/>
            <a:ext cx="1380681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0" name="Text Placeholder 14">
            <a:extLst>
              <a:ext uri="{FF2B5EF4-FFF2-40B4-BE49-F238E27FC236}">
                <a16:creationId xmlns:a16="http://schemas.microsoft.com/office/drawing/2014/main" id="{6E6B6915-DFCC-44EB-9C61-6B7725D1B79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637747" y="4634331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6718CC56-7B04-41D0-A320-CCCDC20D761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175224" y="4459860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778E1C09-B7DB-4CE7-A5B9-90BCF54448B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552714" y="4321788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7CFA026C-42CE-4C20-9DDE-417FDF6CB43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42517" y="5468790"/>
            <a:ext cx="1706965" cy="49202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cap="all" spc="0" baseline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22" name="Text Placeholder 14">
            <a:extLst>
              <a:ext uri="{FF2B5EF4-FFF2-40B4-BE49-F238E27FC236}">
                <a16:creationId xmlns:a16="http://schemas.microsoft.com/office/drawing/2014/main" id="{0AFAA95F-1461-496C-BAB4-D5D0594554F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801857" y="5195673"/>
            <a:ext cx="1183179" cy="492025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050" cap="none" spc="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add name</a:t>
            </a:r>
          </a:p>
        </p:txBody>
      </p:sp>
      <p:sp>
        <p:nvSpPr>
          <p:cNvPr id="31" name="Date Placeholder 2">
            <a:extLst>
              <a:ext uri="{FF2B5EF4-FFF2-40B4-BE49-F238E27FC236}">
                <a16:creationId xmlns:a16="http://schemas.microsoft.com/office/drawing/2014/main" id="{B8C04945-62C9-4964-8891-6D30EA90D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" name="Footer Placeholder 3">
            <a:extLst>
              <a:ext uri="{FF2B5EF4-FFF2-40B4-BE49-F238E27FC236}">
                <a16:creationId xmlns:a16="http://schemas.microsoft.com/office/drawing/2014/main" id="{51029B8B-F669-4889-98DD-901661178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" name="Slide Number Placeholder 4">
            <a:extLst>
              <a:ext uri="{FF2B5EF4-FFF2-40B4-BE49-F238E27FC236}">
                <a16:creationId xmlns:a16="http://schemas.microsoft.com/office/drawing/2014/main" id="{7A0B84D6-438D-4B3B-B52C-6F5EC159B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512504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AE202E03-5C65-4305-B969-65220AD41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41825" b="23071"/>
          <a:stretch/>
        </p:blipFill>
        <p:spPr>
          <a:xfrm flipH="1">
            <a:off x="0" y="0"/>
            <a:ext cx="5441888" cy="6858000"/>
          </a:xfrm>
          <a:custGeom>
            <a:avLst/>
            <a:gdLst>
              <a:gd name="connsiteX0" fmla="*/ 5441888 w 5441888"/>
              <a:gd name="connsiteY0" fmla="*/ 0 h 6858000"/>
              <a:gd name="connsiteX1" fmla="*/ 0 w 5441888"/>
              <a:gd name="connsiteY1" fmla="*/ 0 h 6858000"/>
              <a:gd name="connsiteX2" fmla="*/ 0 w 5441888"/>
              <a:gd name="connsiteY2" fmla="*/ 6858000 h 6858000"/>
              <a:gd name="connsiteX3" fmla="*/ 5441888 w 54418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1888" h="6858000">
                <a:moveTo>
                  <a:pt x="5441888" y="0"/>
                </a:moveTo>
                <a:lnTo>
                  <a:pt x="0" y="0"/>
                </a:lnTo>
                <a:lnTo>
                  <a:pt x="0" y="6858000"/>
                </a:lnTo>
                <a:lnTo>
                  <a:pt x="5441888" y="6858000"/>
                </a:lnTo>
                <a:close/>
              </a:path>
            </a:pathLst>
          </a:custGeo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1E1C8C6D-0530-475B-A7F7-0E00C33ACF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20169" y="1152771"/>
            <a:ext cx="5431971" cy="846301"/>
          </a:xfrm>
        </p:spPr>
        <p:txBody>
          <a:bodyPr anchor="t">
            <a:normAutofit/>
          </a:bodyPr>
          <a:lstStyle>
            <a:lvl1pPr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0" name="Text Placeholder 15">
            <a:extLst>
              <a:ext uri="{FF2B5EF4-FFF2-40B4-BE49-F238E27FC236}">
                <a16:creationId xmlns:a16="http://schemas.microsoft.com/office/drawing/2014/main" id="{3D2778A3-7084-4333-8349-03B1FEB5FE7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22254" y="2469515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70ED2545-F96B-400C-B6F4-F1D2D83B724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21828" y="2798940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6" name="Text Placeholder 15">
            <a:extLst>
              <a:ext uri="{FF2B5EF4-FFF2-40B4-BE49-F238E27FC236}">
                <a16:creationId xmlns:a16="http://schemas.microsoft.com/office/drawing/2014/main" id="{4A2FECA2-3808-47DC-84EB-CD3395C2052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22254" y="3569311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7" name="Text Placeholder 18">
            <a:extLst>
              <a:ext uri="{FF2B5EF4-FFF2-40B4-BE49-F238E27FC236}">
                <a16:creationId xmlns:a16="http://schemas.microsoft.com/office/drawing/2014/main" id="{24393B9A-03C4-45C1-8172-F8B354458A4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21828" y="3898736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8" name="Text Placeholder 15">
            <a:extLst>
              <a:ext uri="{FF2B5EF4-FFF2-40B4-BE49-F238E27FC236}">
                <a16:creationId xmlns:a16="http://schemas.microsoft.com/office/drawing/2014/main" id="{18EC24A5-B4A5-4BAB-AE40-30EB69D6EF7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922254" y="4669107"/>
            <a:ext cx="5433204" cy="365125"/>
          </a:xfrm>
        </p:spPr>
        <p:txBody>
          <a:bodyPr>
            <a:normAutofit/>
          </a:bodyPr>
          <a:lstStyle>
            <a:lvl1pPr marL="0" indent="0">
              <a:buNone/>
              <a:defRPr lang="en-US" sz="20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726F36C0-4E6A-4A10-960D-11D78D0444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921828" y="4998532"/>
            <a:ext cx="5431971" cy="55795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add text</a:t>
            </a:r>
          </a:p>
        </p:txBody>
      </p: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672818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B250D272-9B39-4C2D-B0F5-21010D11E43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8749" y="1361938"/>
            <a:ext cx="6765925" cy="49688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08AF2DB4-A973-4307-B59C-6058A138835C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2286002"/>
            <a:ext cx="6094270" cy="3542143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39C283A-EC40-421C-8A0E-F9A3161C88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858125" y="2284624"/>
            <a:ext cx="3147332" cy="306388"/>
          </a:xfrm>
        </p:spPr>
        <p:txBody>
          <a:bodyPr>
            <a:noAutofit/>
          </a:bodyPr>
          <a:lstStyle>
            <a:lvl1pPr marL="0" indent="0">
              <a:buNone/>
              <a:defRPr sz="1400" cap="all" spc="15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05CA2B1-D510-4949-A638-C1A064DA41A7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7858125" y="2779713"/>
            <a:ext cx="3148013" cy="3095625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 marL="914400" indent="0">
              <a:buNone/>
              <a:defRPr sz="105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 marL="13716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 marL="1828800" indent="0">
              <a:buNone/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92101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46070C-E825-43D0-99F4-8B46141311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3057683"/>
            <a:ext cx="12191998" cy="201019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l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 dirty="0"/>
              <a:t>CLICK TO EDIT MASTER TITLE STYLE</a:t>
            </a: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E4E92FC5-6FC2-45C2-9200-3244F9EA69A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4399" y="3354712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4D75C136-D6C3-4431-8776-997070627AA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659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FD15D323-BFE3-4ACE-9A2E-C9EB69458B1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27538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9" name="Text Placeholder 10">
            <a:extLst>
              <a:ext uri="{FF2B5EF4-FFF2-40B4-BE49-F238E27FC236}">
                <a16:creationId xmlns:a16="http://schemas.microsoft.com/office/drawing/2014/main" id="{3B520767-B49F-4503-8120-B66E411F33E4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5418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30C2F5A0-E03E-4C89-B9EB-8D48889F5F9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297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59D3CBFE-13C8-4DB1-A831-9393264923E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176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82385A0A-C61D-4BBD-AC77-D7642F895E22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9055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FED89FCE-7507-4C8C-923F-9222905894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9348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2A9276DB-F427-4F8E-8E4C-466600F390F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48140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79023948-0C1E-4DAB-B885-1C713409AA0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932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F2F73935-BF53-4510-8B8F-EDB1CD56A1B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05724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4AB6A03C-6180-41ED-A88D-ECBB80D160F2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845160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145AD645-55F0-41A9-AC53-ED30BF1340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0633085" y="3502152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B3645A3-D681-45BF-B195-452D000802C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14400" y="4292468"/>
            <a:ext cx="731520" cy="457200"/>
          </a:xfrm>
        </p:spPr>
        <p:txBody>
          <a:bodyPr anchor="ctr"/>
          <a:lstStyle>
            <a:lvl1pPr marL="0" indent="0" algn="l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noProof="0" dirty="0"/>
              <a:t>Year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39F248D-01B4-40EE-B483-E8E81806DFB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96991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1D0F1859-7A34-42DF-873E-2CF864E4C4B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75760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2" name="Text Placeholder 10">
            <a:extLst>
              <a:ext uri="{FF2B5EF4-FFF2-40B4-BE49-F238E27FC236}">
                <a16:creationId xmlns:a16="http://schemas.microsoft.com/office/drawing/2014/main" id="{6EB397AF-B5C1-40FE-86D4-BA660E4C6E4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3545289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AF1343D5-DC0F-4C7E-967F-CFC300A2C80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332976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9AD688A5-D2DF-4FC3-8171-FAEA8C4F556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120663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EA05A5D4-01B0-4932-B03E-571986E282EA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5908350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6" name="Text Placeholder 10">
            <a:extLst>
              <a:ext uri="{FF2B5EF4-FFF2-40B4-BE49-F238E27FC236}">
                <a16:creationId xmlns:a16="http://schemas.microsoft.com/office/drawing/2014/main" id="{72A84601-CD4F-49ED-8D51-CEF032363058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696037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8" name="Text Placeholder 10">
            <a:extLst>
              <a:ext uri="{FF2B5EF4-FFF2-40B4-BE49-F238E27FC236}">
                <a16:creationId xmlns:a16="http://schemas.microsoft.com/office/drawing/2014/main" id="{DFC05EC7-9D6C-486B-9E2F-D3612013C0A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483724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98F455FB-241B-4E1F-B581-FA6CBA239545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271411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C49FB196-753D-4A12-9460-57D8AB4B540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059098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0" name="Text Placeholder 10">
            <a:extLst>
              <a:ext uri="{FF2B5EF4-FFF2-40B4-BE49-F238E27FC236}">
                <a16:creationId xmlns:a16="http://schemas.microsoft.com/office/drawing/2014/main" id="{9E38664A-8108-4E24-800B-3C32ADA439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9846785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1" name="Text Placeholder 10">
            <a:extLst>
              <a:ext uri="{FF2B5EF4-FFF2-40B4-BE49-F238E27FC236}">
                <a16:creationId xmlns:a16="http://schemas.microsoft.com/office/drawing/2014/main" id="{2908458B-A3ED-4855-9E08-108D7C4A8D3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10634472" y="4425696"/>
            <a:ext cx="640080" cy="201776"/>
          </a:xfrm>
        </p:spPr>
        <p:txBody>
          <a:bodyPr>
            <a:noAutofit/>
          </a:bodyPr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noProof="0" dirty="0"/>
              <a:t>MM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A35437-CCDE-4D92-B879-F23B329C8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9640" y="4034785"/>
            <a:ext cx="1033272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Date Placeholder 2">
            <a:extLst>
              <a:ext uri="{FF2B5EF4-FFF2-40B4-BE49-F238E27FC236}">
                <a16:creationId xmlns:a16="http://schemas.microsoft.com/office/drawing/2014/main" id="{1CDC588F-73BC-4108-974B-0EAAB8213C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" name="Footer Placeholder 3">
            <a:extLst>
              <a:ext uri="{FF2B5EF4-FFF2-40B4-BE49-F238E27FC236}">
                <a16:creationId xmlns:a16="http://schemas.microsoft.com/office/drawing/2014/main" id="{B2AC1EB2-9B8F-4077-8B66-64F9549F2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" name="Slide Number Placeholder 4">
            <a:extLst>
              <a:ext uri="{FF2B5EF4-FFF2-40B4-BE49-F238E27FC236}">
                <a16:creationId xmlns:a16="http://schemas.microsoft.com/office/drawing/2014/main" id="{28DE3E33-346A-45AF-B164-CB5DF04F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717653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mart A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C4E19-B78B-4E39-B661-7E6A2E6C50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085D26-FA83-4414-959E-98936A772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B52E93-DE4C-4341-8D83-F0230E38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6988B2D-0240-4256-8268-4B9FF1E723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2590800" cy="762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8EEAAE1-3D04-41C3-B2D2-B3BEF34C3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704850" cy="102790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467230-4A0F-4B18-8BA9-C3B2FDD5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4CE0E97-85AE-BE9D-BB93-C4A7A78A64A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38200" y="2138363"/>
            <a:ext cx="10515600" cy="3695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571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4 Peop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487181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311558" y="5084524"/>
            <a:ext cx="2196619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487181" y="5464114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836914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707607" y="5099206"/>
            <a:ext cx="2145049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836913" y="5478796"/>
            <a:ext cx="1855949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757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pPr lvl="1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198271" y="5099206"/>
            <a:ext cx="2132985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327577" y="5478796"/>
            <a:ext cx="1845511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747458" y="2886074"/>
            <a:ext cx="1845511" cy="1845511"/>
          </a:xfr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618152" y="5084524"/>
            <a:ext cx="2132984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747458" y="5464114"/>
            <a:ext cx="184551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E4B72DA-52CB-4D39-A342-8857B4D959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 flipH="1" flipV="1">
            <a:off x="7334250" y="0"/>
            <a:ext cx="4857750" cy="762000"/>
          </a:xfrm>
          <a:prstGeom prst="line">
            <a:avLst/>
          </a:prstGeom>
          <a:ln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1D9BCDA-DFB7-41A4-A7C7-CEE86CED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487150" y="0"/>
            <a:ext cx="704850" cy="17240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765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2" pos="936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Slide 8 Peop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0BDE76A-30A6-4268-9656-28A484C3DCC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77176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500168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02C0876-23F7-41FA-9AC9-721097D1A3CD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1390120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7" name="Picture Placeholder 10">
            <a:extLst>
              <a:ext uri="{FF2B5EF4-FFF2-40B4-BE49-F238E27FC236}">
                <a16:creationId xmlns:a16="http://schemas.microsoft.com/office/drawing/2014/main" id="{C4CA5C9C-91D5-44B1-A82A-A49732B4691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26270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72D0301-10F1-41B4-BEF8-C53FA4D66214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3849262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7ADEB263-F204-4A78-A5E0-7361EFE0B921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3739214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4EBC7D6F-397D-4C5A-AA62-F683F88531A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1693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767B9DE-7410-43CC-90CF-52D67EF03D48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339926" y="3669060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103678F5-B025-46E2-BD45-E77861487165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17963" y="3796721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9" name="Picture Placeholder 10">
            <a:extLst>
              <a:ext uri="{FF2B5EF4-FFF2-40B4-BE49-F238E27FC236}">
                <a16:creationId xmlns:a16="http://schemas.microsoft.com/office/drawing/2014/main" id="{92E6B581-A522-4758-A9A4-8B9C7B860CF2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36814" y="2428875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E13DFE1F-4534-4828-990E-B052F51FC65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759806" y="3654378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7E3F385B-4DD9-4F3C-A02B-179B9FA61292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8634432" y="3782039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5" name="Picture Placeholder 10">
            <a:extLst>
              <a:ext uri="{FF2B5EF4-FFF2-40B4-BE49-F238E27FC236}">
                <a16:creationId xmlns:a16="http://schemas.microsoft.com/office/drawing/2014/main" id="{1EBAEB1D-A7F9-4F90-B642-4277D3802BA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877176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22930C5B-603C-494E-A467-8B394D01D406}"/>
              </a:ext>
            </a:extLst>
          </p:cNvPr>
          <p:cNvSpPr>
            <a:spLocks noGrp="1"/>
          </p:cNvSpPr>
          <p:nvPr>
            <p:ph type="body" idx="25" hasCustomPrompt="1"/>
          </p:nvPr>
        </p:nvSpPr>
        <p:spPr>
          <a:xfrm>
            <a:off x="1500168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540C455F-A23B-493F-B95E-AB485D91DA6A}"/>
              </a:ext>
            </a:extLst>
          </p:cNvPr>
          <p:cNvSpPr>
            <a:spLocks noGrp="1"/>
          </p:cNvSpPr>
          <p:nvPr>
            <p:ph type="body" idx="33" hasCustomPrompt="1"/>
          </p:nvPr>
        </p:nvSpPr>
        <p:spPr>
          <a:xfrm>
            <a:off x="1390120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6" name="Picture Placeholder 10">
            <a:extLst>
              <a:ext uri="{FF2B5EF4-FFF2-40B4-BE49-F238E27FC236}">
                <a16:creationId xmlns:a16="http://schemas.microsoft.com/office/drawing/2014/main" id="{9461A69E-14C8-4325-89AF-D4257C1C05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226270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2">
            <a:extLst>
              <a:ext uri="{FF2B5EF4-FFF2-40B4-BE49-F238E27FC236}">
                <a16:creationId xmlns:a16="http://schemas.microsoft.com/office/drawing/2014/main" id="{6D1C374C-DAF7-40EF-B279-4EC7A2AFE6A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3849262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421FF438-E4E8-4643-BCB3-4A1C12429042}"/>
              </a:ext>
            </a:extLst>
          </p:cNvPr>
          <p:cNvSpPr>
            <a:spLocks noGrp="1"/>
          </p:cNvSpPr>
          <p:nvPr>
            <p:ph type="body" idx="34" hasCustomPrompt="1"/>
          </p:nvPr>
        </p:nvSpPr>
        <p:spPr>
          <a:xfrm>
            <a:off x="3739214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7" name="Picture Placeholder 10">
            <a:extLst>
              <a:ext uri="{FF2B5EF4-FFF2-40B4-BE49-F238E27FC236}">
                <a16:creationId xmlns:a16="http://schemas.microsoft.com/office/drawing/2014/main" id="{0FB38616-82FB-4DAD-A82E-3777ACB4114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1693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2pPr>
          </a:lstStyle>
          <a:p>
            <a:pPr lv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D4FEDD19-A7BA-45BB-93A0-F1E896C9F26D}"/>
              </a:ext>
            </a:extLst>
          </p:cNvPr>
          <p:cNvSpPr>
            <a:spLocks noGrp="1"/>
          </p:cNvSpPr>
          <p:nvPr>
            <p:ph type="body" idx="31" hasCustomPrompt="1"/>
          </p:nvPr>
        </p:nvSpPr>
        <p:spPr>
          <a:xfrm>
            <a:off x="6339926" y="5527896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A12F0175-7AEE-46B1-9590-D4A427680DC7}"/>
              </a:ext>
            </a:extLst>
          </p:cNvPr>
          <p:cNvSpPr>
            <a:spLocks noGrp="1"/>
          </p:cNvSpPr>
          <p:nvPr>
            <p:ph type="body" idx="35" hasCustomPrompt="1"/>
          </p:nvPr>
        </p:nvSpPr>
        <p:spPr>
          <a:xfrm>
            <a:off x="6229878" y="5655557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8" name="Picture Placeholder 10">
            <a:extLst>
              <a:ext uri="{FF2B5EF4-FFF2-40B4-BE49-F238E27FC236}">
                <a16:creationId xmlns:a16="http://schemas.microsoft.com/office/drawing/2014/main" id="{622ED9F4-EB9B-4588-8501-BFECB846EE7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9136814" y="4287711"/>
            <a:ext cx="1066800" cy="10668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2">
            <a:extLst>
              <a:ext uri="{FF2B5EF4-FFF2-40B4-BE49-F238E27FC236}">
                <a16:creationId xmlns:a16="http://schemas.microsoft.com/office/drawing/2014/main" id="{5026D39F-46AB-4680-9A52-F367344A3531}"/>
              </a:ext>
            </a:extLst>
          </p:cNvPr>
          <p:cNvSpPr>
            <a:spLocks noGrp="1"/>
          </p:cNvSpPr>
          <p:nvPr>
            <p:ph type="body" idx="32" hasCustomPrompt="1"/>
          </p:nvPr>
        </p:nvSpPr>
        <p:spPr>
          <a:xfrm>
            <a:off x="8759806" y="5513214"/>
            <a:ext cx="1828800" cy="343061"/>
          </a:xfrm>
        </p:spPr>
        <p:txBody>
          <a:bodyPr anchor="t">
            <a:noAutofit/>
          </a:bodyPr>
          <a:lstStyle>
            <a:lvl1pPr marL="0" indent="0" algn="ctr">
              <a:buNone/>
              <a:defRPr lang="en-US" sz="105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65" name="Text Placeholder 2">
            <a:extLst>
              <a:ext uri="{FF2B5EF4-FFF2-40B4-BE49-F238E27FC236}">
                <a16:creationId xmlns:a16="http://schemas.microsoft.com/office/drawing/2014/main" id="{04E11FE2-6320-4E8C-A5B3-8104AF329ADA}"/>
              </a:ext>
            </a:extLst>
          </p:cNvPr>
          <p:cNvSpPr>
            <a:spLocks noGrp="1"/>
          </p:cNvSpPr>
          <p:nvPr>
            <p:ph type="body" idx="36" hasCustomPrompt="1"/>
          </p:nvPr>
        </p:nvSpPr>
        <p:spPr>
          <a:xfrm>
            <a:off x="8634432" y="5640875"/>
            <a:ext cx="2057400" cy="343061"/>
          </a:xfrm>
        </p:spPr>
        <p:txBody>
          <a:bodyPr anchor="ctr">
            <a:noAutofit/>
          </a:bodyPr>
          <a:lstStyle>
            <a:lvl1pPr marL="0" indent="0" algn="ctr">
              <a:buNone/>
              <a:defRPr lang="en-US" sz="900" kern="1200" spc="150" baseline="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B0DFD584-E5CF-41EF-B51E-679CE22DDF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473953"/>
            <a:ext cx="2057400" cy="1647825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E5C02DDF-25A6-42C7-9525-F279CE2095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49000" y="5180889"/>
            <a:ext cx="11430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149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n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63D7850-C2A6-43CE-BBE4-8E81A0A59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1238250" cy="1328057"/>
          </a:xfrm>
          <a:prstGeom prst="line">
            <a:avLst/>
          </a:prstGeom>
          <a:ln w="3175"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AD3E03-2E3B-440C-9105-6F9D33006D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0"/>
            <a:ext cx="3790950" cy="89217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CF3B5C-31C4-46BA-9FAD-72DF917A84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85156" y="892177"/>
            <a:ext cx="8421688" cy="1325563"/>
          </a:xfrm>
        </p:spPr>
        <p:txBody>
          <a:bodyPr>
            <a:normAutofit/>
          </a:bodyPr>
          <a:lstStyle>
            <a:lvl1pPr algn="ctr">
              <a:defRPr lang="en-US" sz="2800" kern="1200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319EE98D-9541-4F21-8952-3026DEF75EC4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107544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59CD1F-9DFB-4048-9B9B-2BD7D4EC640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8200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43D2F47-FAF2-42C2-967D-251DD4B940D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838200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9B20CF-6B91-4562-B799-0ABDAEBC0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Content Placeholder 10">
            <a:extLst>
              <a:ext uri="{FF2B5EF4-FFF2-40B4-BE49-F238E27FC236}">
                <a16:creationId xmlns:a16="http://schemas.microsoft.com/office/drawing/2014/main" id="{AB843230-A4E3-4E21-AA93-998E28EB9018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381139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74FC39-67F6-42EA-BCD1-F69AE2F0F22D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562665" y="3788813"/>
            <a:ext cx="2342205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3322C250-87FC-4F14-A42C-FFDA120D0D6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562665" y="4464810"/>
            <a:ext cx="2342205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6EE64B-44BF-4634-97BC-5ED74C6DF2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562665" y="5120722"/>
            <a:ext cx="2342205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10">
            <a:extLst>
              <a:ext uri="{FF2B5EF4-FFF2-40B4-BE49-F238E27FC236}">
                <a16:creationId xmlns:a16="http://schemas.microsoft.com/office/drawing/2014/main" id="{3AE0369E-A275-4E5A-AE0F-B1F9A54DEDFC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6524377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1F60A771-8BBC-4565-AB09-402DA7CB2780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98609" y="3788813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D3C675D6-83FA-4036-B516-098EDCAF2506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6298609" y="4464810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2" name="Content Placeholder 3">
            <a:extLst>
              <a:ext uri="{FF2B5EF4-FFF2-40B4-BE49-F238E27FC236}">
                <a16:creationId xmlns:a16="http://schemas.microsoft.com/office/drawing/2014/main" id="{C464A9BD-B815-4632-8F54-6EB70E48BAFF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98609" y="5120722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Content Placeholder 10">
            <a:extLst>
              <a:ext uri="{FF2B5EF4-FFF2-40B4-BE49-F238E27FC236}">
                <a16:creationId xmlns:a16="http://schemas.microsoft.com/office/drawing/2014/main" id="{CCA3A81E-171B-4946-B8BA-B2F406CF0939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9260321" y="2118642"/>
            <a:ext cx="1856232" cy="1664208"/>
          </a:xfrm>
        </p:spPr>
        <p:txBody>
          <a:bodyPr anchor="t"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84A1E92D-A5BF-4268-BFF3-1418A1F03589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023074" y="3788457"/>
            <a:ext cx="2330726" cy="804859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32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#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6439AAC-8A96-4015-8A87-ED8DF7027B60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9023074" y="4464454"/>
            <a:ext cx="2330726" cy="438505"/>
          </a:xfrm>
        </p:spPr>
        <p:txBody>
          <a:bodyPr lIns="0" rIns="0" anchor="b">
            <a:noAutofit/>
          </a:bodyPr>
          <a:lstStyle>
            <a:lvl1pPr marL="0" indent="0" algn="ctr">
              <a:buNone/>
              <a:defRPr lang="en-US" sz="1400" kern="1200" spc="150" baseline="0" dirty="0" smtClean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492F9083-A886-4EEB-94D6-1FAE6DC3300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9023074" y="5120366"/>
            <a:ext cx="2330726" cy="853167"/>
          </a:xfrm>
        </p:spPr>
        <p:txBody>
          <a:bodyPr lIns="0" r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400" spc="50" baseline="0"/>
            </a:lvl1pPr>
            <a:lvl2pPr marL="457200" indent="0">
              <a:lnSpc>
                <a:spcPct val="100000"/>
              </a:lnSpc>
              <a:buNone/>
              <a:defRPr sz="1400" spc="50" baseline="0"/>
            </a:lvl2pPr>
            <a:lvl3pPr marL="914400" indent="0">
              <a:lnSpc>
                <a:spcPct val="100000"/>
              </a:lnSpc>
              <a:buNone/>
              <a:defRPr sz="1400" spc="50" baseline="0"/>
            </a:lvl3pPr>
            <a:lvl4pPr marL="1371600" indent="0">
              <a:lnSpc>
                <a:spcPct val="100000"/>
              </a:lnSpc>
              <a:buNone/>
              <a:defRPr sz="1400" spc="50" baseline="0"/>
            </a:lvl4pPr>
            <a:lvl5pPr marL="1828800" indent="0">
              <a:lnSpc>
                <a:spcPct val="100000"/>
              </a:lnSpc>
              <a:buNone/>
              <a:defRPr sz="1400" spc="50" baseline="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55C16C-AA88-4BBF-8040-11ECFED61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E560E3-F935-488F-8F0E-191D7B6B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9CD8B2-CC23-467F-B0EE-2CC06D630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058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3821F-4537-4AE7-8829-C2E3AE60F6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6875" y="1671639"/>
            <a:ext cx="5111750" cy="1204912"/>
          </a:xfrm>
        </p:spPr>
        <p:txBody>
          <a:bodyPr anchor="b">
            <a:normAutofit/>
          </a:bodyPr>
          <a:lstStyle>
            <a:lvl1pPr>
              <a:defRPr lang="en-US" sz="2800" kern="1200" cap="all" spc="150" baseline="0" dirty="0">
                <a:solidFill>
                  <a:srgbClr val="4C7A7C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D4279-EA62-4397-878A-73F4948DB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76875" y="3682546"/>
            <a:ext cx="5111750" cy="152558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400" spc="5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D87F08D6-2CA7-4A5A-BE34-07113DCA535D}"/>
              </a:ext>
            </a:extLst>
          </p:cNvPr>
          <p:cNvCxnSpPr>
            <a:cxnSpLocks/>
          </p:cNvCxnSpPr>
          <p:nvPr/>
        </p:nvCxnSpPr>
        <p:spPr>
          <a:xfrm flipH="1" flipV="1">
            <a:off x="0" y="876300"/>
            <a:ext cx="4762500" cy="1628775"/>
          </a:xfrm>
          <a:prstGeom prst="line">
            <a:avLst/>
          </a:prstGeom>
          <a:ln>
            <a:solidFill>
              <a:schemeClr val="accent1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68C87F-B9C3-4DFF-8454-F3F52CE4346B}"/>
              </a:ext>
            </a:extLst>
          </p:cNvPr>
          <p:cNvCxnSpPr>
            <a:cxnSpLocks/>
          </p:cNvCxnSpPr>
          <p:nvPr/>
        </p:nvCxnSpPr>
        <p:spPr>
          <a:xfrm flipH="1" flipV="1">
            <a:off x="2638425" y="0"/>
            <a:ext cx="2124076" cy="51863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Date Placeholder 6">
            <a:extLst>
              <a:ext uri="{FF2B5EF4-FFF2-40B4-BE49-F238E27FC236}">
                <a16:creationId xmlns:a16="http://schemas.microsoft.com/office/drawing/2014/main" id="{71F34533-9677-48AF-9374-976825F4BB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" name="Footer Placeholder 7">
            <a:extLst>
              <a:ext uri="{FF2B5EF4-FFF2-40B4-BE49-F238E27FC236}">
                <a16:creationId xmlns:a16="http://schemas.microsoft.com/office/drawing/2014/main" id="{4FAB8A26-B99E-4F96-8327-A932A14F2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" name="Slide Number Placeholder 8">
            <a:extLst>
              <a:ext uri="{FF2B5EF4-FFF2-40B4-BE49-F238E27FC236}">
                <a16:creationId xmlns:a16="http://schemas.microsoft.com/office/drawing/2014/main" id="{EB0962D2-BCC3-48AB-A769-2A7327D29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187931"/>
      </p:ext>
    </p:extLst>
  </p:cSld>
  <p:clrMapOvr>
    <a:masterClrMapping/>
  </p:clrMapOvr>
  <p:hf hdr="0" ftr="0" dt="0"/>
  <p:extLst>
    <p:ext uri="{DCECCB84-F9BA-43D5-87BE-67443E8EF086}">
      <p15:sldGuideLst xmlns:p15="http://schemas.microsoft.com/office/powerpoint/2012/main">
        <p15:guide id="1" pos="300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B3628-62D7-4A6D-A79F-34DE91DBA31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267200" y="1615736"/>
            <a:ext cx="4179570" cy="1524735"/>
          </a:xfrm>
        </p:spPr>
        <p:txBody>
          <a:bodyPr anchor="b">
            <a:noAutofit/>
          </a:bodyPr>
          <a:lstStyle>
            <a:lvl1pPr algn="l">
              <a:defRPr sz="320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457758-A125-4CEA-A3D5-CBD010417B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67200" y="3238103"/>
            <a:ext cx="4179570" cy="2004161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buNone/>
              <a:defRPr sz="1400" spc="5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D3361C9-310A-4255-A94E-B77588962D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3176938" cy="6858000"/>
          </a:xfrm>
          <a:prstGeom prst="rect">
            <a:avLst/>
          </a:prstGeom>
        </p:spPr>
      </p:pic>
      <p:sp>
        <p:nvSpPr>
          <p:cNvPr id="9" name="Date Placeholder 6">
            <a:extLst>
              <a:ext uri="{FF2B5EF4-FFF2-40B4-BE49-F238E27FC236}">
                <a16:creationId xmlns:a16="http://schemas.microsoft.com/office/drawing/2014/main" id="{BF358517-D7B7-40D0-A9D0-B650C80898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267200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6026D44C-0B39-4DE1-A0FC-5615DDAAE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79721" y="6356350"/>
            <a:ext cx="2661557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0F8222B4-B618-42C4-8BDB-D2E4DF2F2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579428" y="6356350"/>
            <a:ext cx="1774371" cy="3651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08150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- Option 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FFBB1-09AD-2142-892E-C4655DFBA1F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62000" y="1876586"/>
            <a:ext cx="9144000" cy="2387600"/>
          </a:xfrm>
        </p:spPr>
        <p:txBody>
          <a:bodyPr anchor="b">
            <a:normAutofit/>
          </a:bodyPr>
          <a:lstStyle>
            <a:lvl1pPr algn="l">
              <a:defRPr sz="4500" b="1" i="0">
                <a:solidFill>
                  <a:schemeClr val="bg1"/>
                </a:solidFill>
                <a:latin typeface="Proxima Nova Extrabold" panose="02000506030000020004" pitchFamily="2" charset="0"/>
              </a:defRPr>
            </a:lvl1pPr>
          </a:lstStyle>
          <a:p>
            <a:r>
              <a:rPr lang="en-US" dirty="0"/>
              <a:t>Thank you!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51BA864-DF18-1641-C1B1-D316081991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8301" r="28341" b="23071"/>
          <a:stretch/>
        </p:blipFill>
        <p:spPr>
          <a:xfrm>
            <a:off x="5488815" y="0"/>
            <a:ext cx="670318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380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4">
          <p15:clr>
            <a:srgbClr val="FBAE40"/>
          </p15:clr>
        </p15:guide>
        <p15:guide id="2" orient="horz" pos="2550">
          <p15:clr>
            <a:srgbClr val="FBAE40"/>
          </p15:clr>
        </p15:guide>
        <p15:guide id="3" orient="horz" pos="991">
          <p15:clr>
            <a:srgbClr val="FBAE40"/>
          </p15:clr>
        </p15:guide>
        <p15:guide id="4" orient="horz" pos="584">
          <p15:clr>
            <a:srgbClr val="FBAE40"/>
          </p15:clr>
        </p15:guide>
        <p15:guide id="5" pos="832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1093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4C17E5-24ED-44BC-BA50-02EF903552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33D101-3AF0-4F06-90ED-B83615C36C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AE9FDE-AF95-49F8-A927-35A23C9E65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900D-8FF9-4E80-860D-89C2D3B4E4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A66A0C-1415-46A3-A1FF-BE18C70873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44609FD-4067-4CB1-8E9D-9171216A7F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03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5BD8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E9D07E-37DB-4C88-867F-3BA37A938384}" type="slidenum"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6C97754-1091-53A2-D5A9-1F5BEC4E6D02}"/>
              </a:ext>
            </a:extLst>
          </p:cNvPr>
          <p:cNvSpPr txBox="1"/>
          <p:nvPr/>
        </p:nvSpPr>
        <p:spPr>
          <a:xfrm>
            <a:off x="619881" y="914400"/>
            <a:ext cx="5410200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Details at: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https://www.nationaldentalpbrn.org/blog/the-implant-registry-study-is-recruiting-dentists-who-restore-implants/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Find out more: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3366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BEA342E-F47F-8EAB-1CD1-22C5B5A5B9F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" t="4500" r="3693" b="4833"/>
          <a:stretch/>
        </p:blipFill>
        <p:spPr>
          <a:xfrm>
            <a:off x="1981200" y="3810000"/>
            <a:ext cx="2667000" cy="2590800"/>
          </a:xfrm>
          <a:prstGeom prst="rect">
            <a:avLst/>
          </a:prstGeom>
          <a:ln w="76200">
            <a:solidFill>
              <a:schemeClr val="bg1"/>
            </a:solidFill>
          </a:ln>
        </p:spPr>
      </p:pic>
      <p:pic>
        <p:nvPicPr>
          <p:cNvPr id="6" name="Picture 5" descr="A poster for a dentist&#10;&#10;Description automatically generated">
            <a:extLst>
              <a:ext uri="{FF2B5EF4-FFF2-40B4-BE49-F238E27FC236}">
                <a16:creationId xmlns:a16="http://schemas.microsoft.com/office/drawing/2014/main" id="{998964AF-2920-A97B-9E3A-B6B03DFBDC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3017" y="190500"/>
            <a:ext cx="5004955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734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Monoline">
  <a:themeElements>
    <a:clrScheme name="Custom 8">
      <a:dk1>
        <a:srgbClr val="9DBFBB"/>
      </a:dk1>
      <a:lt1>
        <a:sysClr val="window" lastClr="FFFFFF"/>
      </a:lt1>
      <a:dk2>
        <a:srgbClr val="44546A"/>
      </a:dk2>
      <a:lt2>
        <a:srgbClr val="E7E6E6"/>
      </a:lt2>
      <a:accent1>
        <a:srgbClr val="E9E6DF"/>
      </a:accent1>
      <a:accent2>
        <a:srgbClr val="002060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56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inimalist dark sales pitch_tm22318419_Win32_LW__SL_v3" id="{25F84EBA-C1D2-4AFA-BE29-F69FFF8F2DC6}" vid="{6C5BA4FE-EBF3-4DA8-82DB-24F1AF7B6C4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0986E8AA946542AEE3AA5729A4AFF7" ma:contentTypeVersion="16" ma:contentTypeDescription="Create a new document." ma:contentTypeScope="" ma:versionID="9bda264cc647b64b7c3209c2b24589e1">
  <xsd:schema xmlns:xsd="http://www.w3.org/2001/XMLSchema" xmlns:xs="http://www.w3.org/2001/XMLSchema" xmlns:p="http://schemas.microsoft.com/office/2006/metadata/properties" xmlns:ns2="5138f977-bcbc-4a80-a409-53b2114c09fb" xmlns:ns3="346b0dea-ad14-48a0-86af-92055dbc95cc" targetNamespace="http://schemas.microsoft.com/office/2006/metadata/properties" ma:root="true" ma:fieldsID="c7d1874a98b61eb6cd3b6decc0542256" ns2:_="" ns3:_="">
    <xsd:import namespace="5138f977-bcbc-4a80-a409-53b2114c09fb"/>
    <xsd:import namespace="346b0dea-ad14-48a0-86af-92055dbc95c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38f977-bcbc-4a80-a409-53b2114c09f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ecb661bd-580e-4f87-9e86-f3e9db1d3ba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6b0dea-ad14-48a0-86af-92055dbc95c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f557c86c-47ca-44d3-8f3a-c831fb4e32b4}" ma:internalName="TaxCatchAll" ma:showField="CatchAllData" ma:web="346b0dea-ad14-48a0-86af-92055dbc95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138f977-bcbc-4a80-a409-53b2114c09fb">
      <Terms xmlns="http://schemas.microsoft.com/office/infopath/2007/PartnerControls"/>
    </lcf76f155ced4ddcb4097134ff3c332f>
    <TaxCatchAll xmlns="346b0dea-ad14-48a0-86af-92055dbc95cc" xsi:nil="true"/>
  </documentManagement>
</p:properties>
</file>

<file path=customXml/itemProps1.xml><?xml version="1.0" encoding="utf-8"?>
<ds:datastoreItem xmlns:ds="http://schemas.openxmlformats.org/officeDocument/2006/customXml" ds:itemID="{CAADF798-E093-4B21-9F72-2C7B4AA1F83A}"/>
</file>

<file path=customXml/itemProps2.xml><?xml version="1.0" encoding="utf-8"?>
<ds:datastoreItem xmlns:ds="http://schemas.openxmlformats.org/officeDocument/2006/customXml" ds:itemID="{9C5A58AA-B5A6-4C67-9E69-B5D458816D24}"/>
</file>

<file path=customXml/itemProps3.xml><?xml version="1.0" encoding="utf-8"?>
<ds:datastoreItem xmlns:ds="http://schemas.openxmlformats.org/officeDocument/2006/customXml" ds:itemID="{26405403-1AE8-4B14-9CEC-A74084E23D3C}"/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20</Words>
  <Application>Microsoft Office PowerPoint</Application>
  <PresentationFormat>Widescreen</PresentationFormat>
  <Paragraphs>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Proxima Nova Extrabold</vt:lpstr>
      <vt:lpstr>Tenorite</vt:lpstr>
      <vt:lpstr>Monoline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Ball, Brittni M</dc:creator>
  <cp:lastModifiedBy>Ball, Brittni M</cp:lastModifiedBy>
  <cp:revision>1</cp:revision>
  <dcterms:created xsi:type="dcterms:W3CDTF">2023-09-21T16:58:54Z</dcterms:created>
  <dcterms:modified xsi:type="dcterms:W3CDTF">2023-09-21T17:03:56Z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0x010100710986E8AA946542AEE3AA5729A4AFF7</vt:lpwstr>
  </property>
</Properties>
</file>