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846" r:id="rId2"/>
    <p:sldId id="84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6" autoAdjust="0"/>
    <p:restoredTop sz="94660"/>
  </p:normalViewPr>
  <p:slideViewPr>
    <p:cSldViewPr snapToGrid="0">
      <p:cViewPr varScale="1">
        <p:scale>
          <a:sx n="96" d="100"/>
          <a:sy n="96" d="100"/>
        </p:scale>
        <p:origin x="58" y="240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notesMaster" Target="notesMasters/notesMaster1.xml"/><Relationship Id="rId9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B14F7F-4718-498F-BABB-18AB54003945}" type="datetimeFigureOut">
              <a:rPr lang="en-US" smtClean="0"/>
              <a:t>9/21/2023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C06D39-0511-45C2-8367-36F61D00E7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8577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1163" y="698500"/>
            <a:ext cx="6184900" cy="3479800"/>
          </a:xfrm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874" y="4412774"/>
            <a:ext cx="5136303" cy="41805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52" tIns="45627" rIns="91252" bIns="45627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6630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1163" y="698500"/>
            <a:ext cx="6184900" cy="3479800"/>
          </a:xfrm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874" y="4412774"/>
            <a:ext cx="5136303" cy="41805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52" tIns="45627" rIns="91252" bIns="45627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1139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16040" y="4434840"/>
            <a:ext cx="4941771" cy="1122202"/>
          </a:xfrm>
        </p:spPr>
        <p:txBody>
          <a:bodyPr anchor="b">
            <a:noAutofit/>
          </a:bodyPr>
          <a:lstStyle>
            <a:lvl1pPr algn="l">
              <a:defRPr sz="3600" cap="all" spc="15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6041" y="5586890"/>
            <a:ext cx="4941770" cy="39666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04F1E16-9A84-4D0E-9706-79C396AF6A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9358" t="23650" b="-1"/>
          <a:stretch/>
        </p:blipFill>
        <p:spPr>
          <a:xfrm>
            <a:off x="0" y="0"/>
            <a:ext cx="9488312" cy="505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432930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D514C6BF-376E-43E8-881D-2E76742699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8301" r="28341" b="23071"/>
          <a:stretch/>
        </p:blipFill>
        <p:spPr>
          <a:xfrm>
            <a:off x="5488815" y="0"/>
            <a:ext cx="670318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0A9B92-C2D0-466A-A680-A35832C452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3499" y="1020445"/>
            <a:ext cx="3171825" cy="1325563"/>
          </a:xfrm>
        </p:spPr>
        <p:txBody>
          <a:bodyPr anchor="b">
            <a:normAutofit/>
          </a:bodyPr>
          <a:lstStyle>
            <a:lvl1pPr>
              <a:defRPr sz="280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41CE6-5A88-4C5C-B2A4-6A5D2153B1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499" y="2924175"/>
            <a:ext cx="3171825" cy="2519363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1pPr>
            <a:lvl2pPr marL="4572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2pPr>
            <a:lvl3pPr marL="9144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3pPr>
            <a:lvl4pPr marL="13716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4pPr>
            <a:lvl5pPr marL="18288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9F5093-3C53-4152-B8FE-0522E07952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3500" y="6356350"/>
            <a:ext cx="985157" cy="3651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7F11D-8AF8-44D6-A48B-D8C7779B8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9886" y="6356349"/>
            <a:ext cx="2482842" cy="3651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8C0879-6B0F-4AF6-A997-EC61DA896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36305" y="6356350"/>
            <a:ext cx="987552" cy="3651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744609FD-4067-4CB1-8E9D-9171216A7F5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415113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raphic 10">
            <a:extLst>
              <a:ext uri="{FF2B5EF4-FFF2-40B4-BE49-F238E27FC236}">
                <a16:creationId xmlns:a16="http://schemas.microsoft.com/office/drawing/2014/main" id="{9D2AF524-D4B4-4A3A-9CE4-EDAFE1D5A3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13884" y="0"/>
            <a:ext cx="10078116" cy="6858000"/>
          </a:xfrm>
          <a:custGeom>
            <a:avLst/>
            <a:gdLst>
              <a:gd name="connsiteX0" fmla="*/ 3793236 w 10078116"/>
              <a:gd name="connsiteY0" fmla="*/ 6858000 h 6858000"/>
              <a:gd name="connsiteX1" fmla="*/ 0 w 10078116"/>
              <a:gd name="connsiteY1" fmla="*/ 0 h 6858000"/>
              <a:gd name="connsiteX2" fmla="*/ 10078116 w 10078116"/>
              <a:gd name="connsiteY2" fmla="*/ 0 h 6858000"/>
              <a:gd name="connsiteX3" fmla="*/ 10078116 w 1007811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8116" h="6858000">
                <a:moveTo>
                  <a:pt x="3793236" y="6858000"/>
                </a:moveTo>
                <a:lnTo>
                  <a:pt x="0" y="0"/>
                </a:lnTo>
                <a:lnTo>
                  <a:pt x="10078116" y="0"/>
                </a:lnTo>
                <a:lnTo>
                  <a:pt x="10078116" y="6858000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3987A5-99A6-4B33-BAAF-5315963538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509419"/>
            <a:ext cx="4082142" cy="585788"/>
          </a:xfrm>
        </p:spPr>
        <p:txBody>
          <a:bodyPr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BABF6CA-407C-4BF0-8234-1321A676E7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318" y="1481138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76D8129B-5B68-421C-968C-3663C86EFC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4375" y="2557463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6C741DCA-8EBD-44F5-9D38-E938A628ADC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20800" y="3633788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5C43C6B1-A1BD-4A90-8B4B-F361C1BEDD2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05000" y="4710114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15">
            <a:extLst>
              <a:ext uri="{FF2B5EF4-FFF2-40B4-BE49-F238E27FC236}">
                <a16:creationId xmlns:a16="http://schemas.microsoft.com/office/drawing/2014/main" id="{0C66E1BD-33F0-4B94-BF94-CD4698F85C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01535" y="1594478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5" name="Text Placeholder 15">
            <a:extLst>
              <a:ext uri="{FF2B5EF4-FFF2-40B4-BE49-F238E27FC236}">
                <a16:creationId xmlns:a16="http://schemas.microsoft.com/office/drawing/2014/main" id="{2D4661B1-6559-407A-9AEC-A46A0570AE8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86028" y="2673328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6" name="Text Placeholder 15">
            <a:extLst>
              <a:ext uri="{FF2B5EF4-FFF2-40B4-BE49-F238E27FC236}">
                <a16:creationId xmlns:a16="http://schemas.microsoft.com/office/drawing/2014/main" id="{DCC983F7-6A25-42C0-811C-EA32138C5B8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76937" y="3755394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7" name="Text Placeholder 15">
            <a:extLst>
              <a:ext uri="{FF2B5EF4-FFF2-40B4-BE49-F238E27FC236}">
                <a16:creationId xmlns:a16="http://schemas.microsoft.com/office/drawing/2014/main" id="{E83DA0EB-27DD-416A-8DA5-4AFDC8587E5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75279" y="4824430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3795F91-C721-4363-956D-756673AE7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353515" y="5023933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14461-E27D-413D-B31A-47B74646AF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759917" y="3948451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D6AEA4C-7710-4829-BA87-8DD77F1593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173453" y="2872686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9BD473E-6203-491C-87AC-54AC0AB233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586263" y="1796083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4DC36F-5D3E-439D-80B5-32633FC34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710A8A-CEC9-4787-A745-C28DD965F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75279" y="6356350"/>
            <a:ext cx="1808712" cy="3651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62BD04-8F01-472A-9456-4702A2218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0874" y="6356350"/>
            <a:ext cx="542925" cy="3651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744609FD-4067-4CB1-8E9D-9171216A7F5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567550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 Colum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5900" y="2563123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5664" y="3070348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1" name="Text Placeholder 15">
            <a:extLst>
              <a:ext uri="{FF2B5EF4-FFF2-40B4-BE49-F238E27FC236}">
                <a16:creationId xmlns:a16="http://schemas.microsoft.com/office/drawing/2014/main" id="{87DD41A9-B6B3-48D9-A3A6-831B39C915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73004" y="2563123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32" name="Text Placeholder 18">
            <a:extLst>
              <a:ext uri="{FF2B5EF4-FFF2-40B4-BE49-F238E27FC236}">
                <a16:creationId xmlns:a16="http://schemas.microsoft.com/office/drawing/2014/main" id="{FB791E68-EDF5-4CC2-8774-A27AEF1D25E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73143" y="3070348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3" name="Text Placeholder 15">
            <a:extLst>
              <a:ext uri="{FF2B5EF4-FFF2-40B4-BE49-F238E27FC236}">
                <a16:creationId xmlns:a16="http://schemas.microsoft.com/office/drawing/2014/main" id="{AA224F82-7E0C-4EBF-97D3-132481DBCDA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85899" y="4319431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34" name="Text Placeholder 18">
            <a:extLst>
              <a:ext uri="{FF2B5EF4-FFF2-40B4-BE49-F238E27FC236}">
                <a16:creationId xmlns:a16="http://schemas.microsoft.com/office/drawing/2014/main" id="{699D24C6-4AFB-4222-8E0C-4D11CD9C0FF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86412" y="4826656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3B05E19C-DF33-4515-AC52-F95850810EC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72630" y="4319431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C0EBC62D-442C-45D3-B66B-C6578FBB337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673143" y="4826656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pPr>
              <a:defRPr/>
            </a:pPr>
            <a:fld id="{744609FD-4067-4CB1-8E9D-9171216A7F5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298DCF7-7DC1-4618-8133-F63847B0AF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688388" y="0"/>
            <a:ext cx="3503612" cy="235295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53A6567-233D-4A3B-B52B-DE7E5E35A1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720943" y="0"/>
            <a:ext cx="2471057" cy="269903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9204387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 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08760" y="4156405"/>
            <a:ext cx="3139440" cy="1325563"/>
          </a:xfrm>
        </p:spPr>
        <p:txBody>
          <a:bodyPr anchor="b">
            <a:normAutofit/>
          </a:bodyPr>
          <a:lstStyle>
            <a:lvl1pPr algn="l">
              <a:defRPr lang="en-US" sz="2800" kern="1200" spc="150" baseline="0" dirty="0">
                <a:solidFill>
                  <a:srgbClr val="4C7A7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153063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rgbClr val="4C7A7C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186006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07D6A00C-D56B-4E8B-B992-7DA51D3C72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263043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rgbClr val="4C7A7C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id="{DA90DA32-7E6A-4713-BDC9-73910E2A0E6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295985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D7E57261-C874-4DFD-AF7D-F9EC50B3BF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373022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rgbClr val="4C7A7C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843F77CE-098F-4777-8C30-5CEE7954D1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05965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4CAE269A-B6AB-42A6-9575-6057FA25A29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920106" y="4830024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rgbClr val="4C7A7C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46866A49-A3A8-4869-961C-EB41F6BC784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919680" y="5159449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744609FD-4067-4CB1-8E9D-9171216A7F5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6D8D9106-8780-461D-9091-E074B0A3C9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9434" t="20278" b="22673"/>
          <a:stretch/>
        </p:blipFill>
        <p:spPr>
          <a:xfrm>
            <a:off x="-4696" y="-1"/>
            <a:ext cx="4896735" cy="4385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254194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rodu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62075" y="1671639"/>
            <a:ext cx="5111750" cy="1204912"/>
          </a:xfrm>
        </p:spPr>
        <p:txBody>
          <a:bodyPr anchor="b">
            <a:normAutofit/>
          </a:bodyPr>
          <a:lstStyle>
            <a:lvl1pPr>
              <a:defRPr lang="en-US" sz="2800" kern="1200" spc="150" baseline="0" dirty="0">
                <a:solidFill>
                  <a:srgbClr val="4C7A7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2075" y="3660774"/>
            <a:ext cx="5111750" cy="152558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9FBD260-5143-4B12-B9F8-33E48D548909}"/>
              </a:ext>
            </a:extLst>
          </p:cNvPr>
          <p:cNvCxnSpPr/>
          <p:nvPr/>
        </p:nvCxnSpPr>
        <p:spPr>
          <a:xfrm>
            <a:off x="9096375" y="1497012"/>
            <a:ext cx="30956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87F08D6-2CA7-4A5A-BE34-07113DCA535D}"/>
              </a:ext>
            </a:extLst>
          </p:cNvPr>
          <p:cNvCxnSpPr/>
          <p:nvPr/>
        </p:nvCxnSpPr>
        <p:spPr>
          <a:xfrm flipH="1">
            <a:off x="6953250" y="-25401"/>
            <a:ext cx="3790950" cy="69024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70146B66-4F07-44BE-8AAB-48EA5170DA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3A927BE5-2F4C-4EBD-9093-C4ED6E302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24463" y="6356350"/>
            <a:ext cx="1743075" cy="3651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C4C1336B-CF5E-42FF-80E8-7D33A2D64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744609FD-4067-4CB1-8E9D-9171216A7F5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531300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Brea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2571235"/>
            <a:ext cx="4179570" cy="1715531"/>
          </a:xfrm>
        </p:spPr>
        <p:txBody>
          <a:bodyPr anchor="ctr">
            <a:noAutofit/>
          </a:bodyPr>
          <a:lstStyle>
            <a:lvl1pPr algn="l">
              <a:defRPr sz="360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05D2CCB-CCFC-4A8A-ADA9-C1E4D13B96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828675"/>
            <a:ext cx="5876925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400428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AEE644D4-F9A4-4237-BD5C-4B97ABA933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558165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2FF67A8-55FA-435D-A18C-96D63D22B5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DAC7E4E-FE06-4E90-8107-6B543E5515ED}"/>
              </a:ext>
            </a:extLst>
          </p:cNvPr>
          <p:cNvCxnSpPr/>
          <p:nvPr/>
        </p:nvCxnSpPr>
        <p:spPr>
          <a:xfrm flipV="1">
            <a:off x="2209800" y="0"/>
            <a:ext cx="243840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3864668D-D640-4ABF-BB9A-D60176660F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2E289D5A-B06B-43D4-A3CA-3B06C4D49F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1DCC2995-DE17-436D-82AE-6E107865CB7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C7E70A65-1FB1-4F42-854B-8213ED73F79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45657994-DC61-4DEB-BB2B-65DFCA997AF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18397EE2-60CD-47FD-AF8F-83A5324D9D1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7" name="Date Placeholder 2">
            <a:extLst>
              <a:ext uri="{FF2B5EF4-FFF2-40B4-BE49-F238E27FC236}">
                <a16:creationId xmlns:a16="http://schemas.microsoft.com/office/drawing/2014/main" id="{1E25EFF1-65C7-4F93-8740-46885C6BEA57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Footer Placeholder 3">
            <a:extLst>
              <a:ext uri="{FF2B5EF4-FFF2-40B4-BE49-F238E27FC236}">
                <a16:creationId xmlns:a16="http://schemas.microsoft.com/office/drawing/2014/main" id="{C16D80BF-B599-4FC0-ABD5-98777872FE5F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F64421B1-FF90-4939-90BD-8206DE5036D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744609FD-4067-4CB1-8E9D-9171216A7F5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797529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cap="all" spc="150" baseline="0" dirty="0">
                <a:solidFill>
                  <a:srgbClr val="4C7A7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43104" y="2776936"/>
            <a:ext cx="2882475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43104" y="3834606"/>
            <a:ext cx="2882475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647665" y="2776936"/>
            <a:ext cx="2896671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7665" y="3834606"/>
            <a:ext cx="2896671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63D7850-C2A6-43CE-BBE4-8E81A0A59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38250" cy="3105150"/>
          </a:xfrm>
          <a:prstGeom prst="line">
            <a:avLst/>
          </a:prstGeom>
          <a:ln w="3175">
            <a:solidFill>
              <a:schemeClr val="accent1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BAD3E03-2E3B-440C-9105-6F9D33006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2238376" cy="24765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066421" y="2776936"/>
            <a:ext cx="2882475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066421" y="3834606"/>
            <a:ext cx="2882475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744609FD-4067-4CB1-8E9D-9171216A7F5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4586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cap="all" spc="150" baseline="0" dirty="0">
                <a:solidFill>
                  <a:srgbClr val="4C7A7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B38B0D13-BD5F-460B-B337-F4A9342026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65141" y="2358007"/>
            <a:ext cx="2438400" cy="201930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BE72876B-D3DA-4462-9E24-3354D8D02A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00625" y="2531837"/>
            <a:ext cx="2190750" cy="19431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14A539B6-6E3F-41BA-ACE2-76E8BB6516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345608" y="2421056"/>
            <a:ext cx="2324100" cy="20574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63855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066E2EA-C6EA-4A02-818E-33BD582D92E7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475514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7B9C3B0-3522-407C-B662-631E19ECC95F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887174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29698" y="4824188"/>
            <a:ext cx="3124093" cy="462927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82D8880F-3EAC-45C9-91F2-19A193791A18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1129698" y="5280763"/>
            <a:ext cx="3124093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526261" y="4824188"/>
            <a:ext cx="3139479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Content Placeholder 5">
            <a:extLst>
              <a:ext uri="{FF2B5EF4-FFF2-40B4-BE49-F238E27FC236}">
                <a16:creationId xmlns:a16="http://schemas.microsoft.com/office/drawing/2014/main" id="{9019518E-E850-403D-A5B5-4B53F8C4A56B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526261" y="5280763"/>
            <a:ext cx="3139479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1pPr>
            <a:lvl2pPr marL="45720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938210" y="4824188"/>
            <a:ext cx="3124093" cy="462927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A8058154-45E5-403E-B714-AC85774F391F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7938210" y="5280763"/>
            <a:ext cx="3124093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744609FD-4067-4CB1-8E9D-9171216A7F5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6392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wo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700" y="892177"/>
            <a:ext cx="8421688" cy="1325563"/>
          </a:xfrm>
        </p:spPr>
        <p:txBody>
          <a:bodyPr>
            <a:normAutofit/>
          </a:bodyPr>
          <a:lstStyle>
            <a:lvl1pPr>
              <a:defRPr lang="en-US" sz="2800" kern="1200" spc="150" baseline="0" dirty="0">
                <a:solidFill>
                  <a:srgbClr val="4C7A7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933700" y="2776936"/>
            <a:ext cx="3924300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933700" y="3834606"/>
            <a:ext cx="3924300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410173" y="2776936"/>
            <a:ext cx="3943627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410173" y="3834606"/>
            <a:ext cx="3943627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744609FD-4067-4CB1-8E9D-9171216A7F5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E24E1DB-1F20-4C28-8069-D9219D1F8B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9434" t="20278" b="22673"/>
          <a:stretch/>
        </p:blipFill>
        <p:spPr>
          <a:xfrm>
            <a:off x="25785" y="0"/>
            <a:ext cx="4368030" cy="391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114939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adr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>
            <a:extLst>
              <a:ext uri="{FF2B5EF4-FFF2-40B4-BE49-F238E27FC236}">
                <a16:creationId xmlns:a16="http://schemas.microsoft.com/office/drawing/2014/main" id="{B495A4C6-232E-4A1A-B575-7EF7F414FD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 algn="l">
              <a:defRPr lang="en-US" sz="2800" kern="1200" cap="all" spc="150" baseline="0" dirty="0">
                <a:solidFill>
                  <a:srgbClr val="4C7A7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D194B4E-75F4-47BE-B171-9C64697AB9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endCxn id="17" idx="1"/>
          </p:cNvCxnSpPr>
          <p:nvPr/>
        </p:nvCxnSpPr>
        <p:spPr>
          <a:xfrm>
            <a:off x="2315757" y="3774842"/>
            <a:ext cx="7624692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EFDA35F-76DF-4FDC-90C9-F9FEDF3227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6096000" y="2091972"/>
            <a:ext cx="4678" cy="3376818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2B4C6F7E-40F0-42B1-AFE0-D3C95660E0D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42517" y="1599947"/>
            <a:ext cx="1706965" cy="49202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all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42EE46E3-709F-4AE9-AECE-FD647B6DCFD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38732" y="2378452"/>
            <a:ext cx="1183179" cy="4920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cap="none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26" name="Text Placeholder 14">
            <a:extLst>
              <a:ext uri="{FF2B5EF4-FFF2-40B4-BE49-F238E27FC236}">
                <a16:creationId xmlns:a16="http://schemas.microsoft.com/office/drawing/2014/main" id="{3194FB4F-01AC-4A0E-BBE2-CF2B69F6FAC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522269" y="2169263"/>
            <a:ext cx="1706965" cy="104857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1" cap="all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8E76F955-6B23-4972-8E86-603F19ECF6C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21894" y="3528829"/>
            <a:ext cx="1393863" cy="4920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cap="all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DDA77547-4FF4-4B15-96F1-DC9B00175B4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940449" y="3528829"/>
            <a:ext cx="1380681" cy="4920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cap="all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6E6B6915-DFCC-44EB-9C61-6B7725D1B79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637747" y="4634331"/>
            <a:ext cx="1183179" cy="4920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cap="none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6718CC56-7B04-41D0-A320-CCCDC20D761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175224" y="4459860"/>
            <a:ext cx="1183179" cy="4920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cap="none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21" name="Text Placeholder 14">
            <a:extLst>
              <a:ext uri="{FF2B5EF4-FFF2-40B4-BE49-F238E27FC236}">
                <a16:creationId xmlns:a16="http://schemas.microsoft.com/office/drawing/2014/main" id="{778E1C09-B7DB-4CE7-A5B9-90BCF54448B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552714" y="4321788"/>
            <a:ext cx="1183179" cy="4920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cap="none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7CFA026C-42CE-4C20-9DDE-417FDF6CB4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42517" y="5468790"/>
            <a:ext cx="1706965" cy="49202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all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0AFAA95F-1461-496C-BAB4-D5D0594554F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801857" y="5195673"/>
            <a:ext cx="1183179" cy="4920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cap="none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31" name="Date Placeholder 2">
            <a:extLst>
              <a:ext uri="{FF2B5EF4-FFF2-40B4-BE49-F238E27FC236}">
                <a16:creationId xmlns:a16="http://schemas.microsoft.com/office/drawing/2014/main" id="{B8C04945-62C9-4964-8891-6D30EA90D2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" name="Footer Placeholder 3">
            <a:extLst>
              <a:ext uri="{FF2B5EF4-FFF2-40B4-BE49-F238E27FC236}">
                <a16:creationId xmlns:a16="http://schemas.microsoft.com/office/drawing/2014/main" id="{51029B8B-F669-4889-98DD-901661178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" name="Slide Number Placeholder 4">
            <a:extLst>
              <a:ext uri="{FF2B5EF4-FFF2-40B4-BE49-F238E27FC236}">
                <a16:creationId xmlns:a16="http://schemas.microsoft.com/office/drawing/2014/main" id="{7A0B84D6-438D-4B3B-B52C-6F5EC159B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744609FD-4067-4CB1-8E9D-9171216A7F5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749281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phic 13">
            <a:extLst>
              <a:ext uri="{FF2B5EF4-FFF2-40B4-BE49-F238E27FC236}">
                <a16:creationId xmlns:a16="http://schemas.microsoft.com/office/drawing/2014/main" id="{AE202E03-5C65-4305-B969-65220AD410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8301" r="41825" b="23071"/>
          <a:stretch/>
        </p:blipFill>
        <p:spPr>
          <a:xfrm flipH="1">
            <a:off x="0" y="0"/>
            <a:ext cx="5441888" cy="6858000"/>
          </a:xfrm>
          <a:custGeom>
            <a:avLst/>
            <a:gdLst>
              <a:gd name="connsiteX0" fmla="*/ 5441888 w 5441888"/>
              <a:gd name="connsiteY0" fmla="*/ 0 h 6858000"/>
              <a:gd name="connsiteX1" fmla="*/ 0 w 5441888"/>
              <a:gd name="connsiteY1" fmla="*/ 0 h 6858000"/>
              <a:gd name="connsiteX2" fmla="*/ 0 w 5441888"/>
              <a:gd name="connsiteY2" fmla="*/ 6858000 h 6858000"/>
              <a:gd name="connsiteX3" fmla="*/ 5441888 w 54418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41888" h="6858000">
                <a:moveTo>
                  <a:pt x="5441888" y="0"/>
                </a:moveTo>
                <a:lnTo>
                  <a:pt x="0" y="0"/>
                </a:lnTo>
                <a:lnTo>
                  <a:pt x="0" y="6858000"/>
                </a:lnTo>
                <a:lnTo>
                  <a:pt x="5441888" y="6858000"/>
                </a:lnTo>
                <a:close/>
              </a:path>
            </a:pathLst>
          </a:custGeom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1E1C8C6D-0530-475B-A7F7-0E00C33AC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anchor="t">
            <a:normAutofit/>
          </a:bodyPr>
          <a:lstStyle>
            <a:lvl1pPr>
              <a:defRPr lang="en-US" sz="2800" kern="1200" cap="all" spc="150" baseline="0" dirty="0">
                <a:solidFill>
                  <a:srgbClr val="4C7A7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0" name="Text Placeholder 15">
            <a:extLst>
              <a:ext uri="{FF2B5EF4-FFF2-40B4-BE49-F238E27FC236}">
                <a16:creationId xmlns:a16="http://schemas.microsoft.com/office/drawing/2014/main" id="{3D2778A3-7084-4333-8349-03B1FEB5FE7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rgbClr val="4C7A7C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70ED2545-F96B-400C-B6F4-F1D2D83B724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6" name="Text Placeholder 15">
            <a:extLst>
              <a:ext uri="{FF2B5EF4-FFF2-40B4-BE49-F238E27FC236}">
                <a16:creationId xmlns:a16="http://schemas.microsoft.com/office/drawing/2014/main" id="{4A2FECA2-3808-47DC-84EB-CD3395C2052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rgbClr val="4C7A7C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27" name="Text Placeholder 18">
            <a:extLst>
              <a:ext uri="{FF2B5EF4-FFF2-40B4-BE49-F238E27FC236}">
                <a16:creationId xmlns:a16="http://schemas.microsoft.com/office/drawing/2014/main" id="{24393B9A-03C4-45C1-8172-F8B354458A4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8" name="Text Placeholder 15">
            <a:extLst>
              <a:ext uri="{FF2B5EF4-FFF2-40B4-BE49-F238E27FC236}">
                <a16:creationId xmlns:a16="http://schemas.microsoft.com/office/drawing/2014/main" id="{18EC24A5-B4A5-4BAB-AE40-30EB69D6EF7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rgbClr val="4C7A7C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29" name="Text Placeholder 18">
            <a:extLst>
              <a:ext uri="{FF2B5EF4-FFF2-40B4-BE49-F238E27FC236}">
                <a16:creationId xmlns:a16="http://schemas.microsoft.com/office/drawing/2014/main" id="{726F36C0-4E6A-4A10-960D-11D78D04447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1" name="Date Placeholder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Footer Placeholder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" name="Slide Number Placeholder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744609FD-4067-4CB1-8E9D-9171216A7F5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279945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l">
              <a:defRPr lang="en-US" sz="2800" kern="1200" spc="150" baseline="0" dirty="0">
                <a:solidFill>
                  <a:srgbClr val="4C7A7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250D272-9B39-4C2D-B0F5-21010D11E43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48749" y="1361938"/>
            <a:ext cx="6765925" cy="496888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hart Placeholder 6">
            <a:extLst>
              <a:ext uri="{FF2B5EF4-FFF2-40B4-BE49-F238E27FC236}">
                <a16:creationId xmlns:a16="http://schemas.microsoft.com/office/drawing/2014/main" id="{08AF2DB4-A973-4307-B59C-6058A138835C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838200" y="2286002"/>
            <a:ext cx="6094270" cy="3542143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39C283A-EC40-421C-8A0E-F9A3161C88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858125" y="2284624"/>
            <a:ext cx="3147332" cy="306388"/>
          </a:xfrm>
        </p:spPr>
        <p:txBody>
          <a:bodyPr>
            <a:noAutofit/>
          </a:bodyPr>
          <a:lstStyle>
            <a:lvl1pPr marL="0" indent="0">
              <a:buNone/>
              <a:defRPr sz="1400" cap="all" spc="15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305CA2B1-D510-4949-A638-C1A064DA41A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858125" y="2779713"/>
            <a:ext cx="3148013" cy="3095625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14400" indent="0">
              <a:buNone/>
              <a:defRPr sz="105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71600" indent="0">
              <a:buNone/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828800" indent="0">
              <a:buNone/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744609FD-4067-4CB1-8E9D-9171216A7F5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606747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D46070C-E825-43D0-99F4-8B46141311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3057683"/>
            <a:ext cx="12191998" cy="20101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l">
              <a:defRPr lang="en-US" sz="2800" kern="1200" spc="150" baseline="0" dirty="0">
                <a:solidFill>
                  <a:srgbClr val="4C7A7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E4E92FC5-6FC2-45C2-9200-3244F9EA69A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14399" y="3354712"/>
            <a:ext cx="731520" cy="457200"/>
          </a:xfrm>
        </p:spPr>
        <p:txBody>
          <a:bodyPr anchor="ctr"/>
          <a:lstStyle>
            <a:lvl1pPr marL="0" indent="0" algn="l">
              <a:buNone/>
              <a:defRPr sz="1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Year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4D75C136-D6C3-4431-8776-997070627AA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9659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FD15D323-BFE3-4ACE-9A2E-C9EB69458B1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75388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3B520767-B49F-4503-8120-B66E411F33E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54180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30C2F5A0-E03E-4C89-B9EB-8D48889F5F9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2972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59D3CBFE-13C8-4DB1-A831-9393264923E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11764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2385A0A-C61D-4BBD-AC77-D7642F895E2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9055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FED89FCE-7507-4C8C-923F-92229058946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69348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2A9276DB-F427-4F8E-8E4C-466600F390FD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48140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79023948-0C1E-4DAB-B885-1C713409AA0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6932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F2F73935-BF53-4510-8B8F-EDB1CD56A1B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05724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4AB6A03C-6180-41ED-A88D-ECBB80D160F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8451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145AD645-55F0-41A9-AC53-ED30BF1340B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0633085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B3645A3-D681-45BF-B195-452D000802C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14400" y="4292468"/>
            <a:ext cx="731520" cy="457200"/>
          </a:xfrm>
        </p:spPr>
        <p:txBody>
          <a:bodyPr anchor="ctr"/>
          <a:lstStyle>
            <a:lvl1pPr marL="0" indent="0" algn="l">
              <a:buNone/>
              <a:defRPr sz="1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Year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C39F248D-01B4-40EE-B483-E8E81806DFBE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969915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1D0F1859-7A34-42DF-873E-2CF864E4C4BE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757602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6EB397AF-B5C1-40FE-86D4-BA660E4C6E46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545289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AF1343D5-DC0F-4C7E-967F-CFC300A2C807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332976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9AD688A5-D2DF-4FC3-8171-FAEA8C4F5566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120663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EA05A5D4-01B0-4932-B03E-571986E282EA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908350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72A84601-CD4F-49ED-8D51-CEF032363058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696037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DFC05EC7-9D6C-486B-9E2F-D3612013C0A1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483724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98F455FB-241B-4E1F-B581-FA6CBA239545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271411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C49FB196-753D-4A12-9460-57D8AB4B540B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059098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9E38664A-8108-4E24-800B-3C32ADA43978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846785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2908458B-A3ED-4855-9E08-108D7C4A8D36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0634472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FA35437-CCDE-4D92-B879-F23B329C8E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29640" y="4034785"/>
            <a:ext cx="10332720" cy="457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Date Placeholder 2">
            <a:extLst>
              <a:ext uri="{FF2B5EF4-FFF2-40B4-BE49-F238E27FC236}">
                <a16:creationId xmlns:a16="http://schemas.microsoft.com/office/drawing/2014/main" id="{1CDC588F-73BC-4108-974B-0EAAB8213C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" name="Footer Placeholder 3">
            <a:extLst>
              <a:ext uri="{FF2B5EF4-FFF2-40B4-BE49-F238E27FC236}">
                <a16:creationId xmlns:a16="http://schemas.microsoft.com/office/drawing/2014/main" id="{B2AC1EB2-9B8F-4077-8B66-64F9549F2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" name="Slide Number Placeholder 4">
            <a:extLst>
              <a:ext uri="{FF2B5EF4-FFF2-40B4-BE49-F238E27FC236}">
                <a16:creationId xmlns:a16="http://schemas.microsoft.com/office/drawing/2014/main" id="{28DE3E33-346A-45AF-B164-CB5DF04FA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744609FD-4067-4CB1-8E9D-9171216A7F5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551835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mart Ar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6988B2D-0240-4256-8268-4B9FF1E723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2590800" cy="76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8EEAAE1-3D04-41C3-B2D2-B3BEF34C3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704850" cy="102790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744609FD-4067-4CB1-8E9D-9171216A7F5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4CE0E97-85AE-BE9D-BB93-C4A7A78A64A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38200" y="2138363"/>
            <a:ext cx="10515600" cy="3695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862838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Slide 4 Peop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rgbClr val="4C7A7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0BDE76A-30A6-4268-9656-28A484C3DC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487181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11558" y="5084524"/>
            <a:ext cx="2196619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A02C0876-23F7-41FA-9AC9-721097D1A3C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487181" y="5464114"/>
            <a:ext cx="1845511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7" name="Picture Placeholder 10">
            <a:extLst>
              <a:ext uri="{FF2B5EF4-FFF2-40B4-BE49-F238E27FC236}">
                <a16:creationId xmlns:a16="http://schemas.microsoft.com/office/drawing/2014/main" id="{C4CA5C9C-91D5-44B1-A82A-A49732B4691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836914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572D0301-10F1-41B4-BEF8-C53FA4D66214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707607" y="5099206"/>
            <a:ext cx="2145049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7ADEB263-F204-4A78-A5E0-7361EFE0B92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3836913" y="5478796"/>
            <a:ext cx="1855949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8" name="Picture Placeholder 10">
            <a:extLst>
              <a:ext uri="{FF2B5EF4-FFF2-40B4-BE49-F238E27FC236}">
                <a16:creationId xmlns:a16="http://schemas.microsoft.com/office/drawing/2014/main" id="{4EBC7D6F-397D-4C5A-AA62-F683F88531A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327578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lvl="1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767B9DE-7410-43CC-90CF-52D67EF03D4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198271" y="5099206"/>
            <a:ext cx="2132985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103678F5-B025-46E2-BD45-E7786148716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6327577" y="5478796"/>
            <a:ext cx="1845511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92E6B581-A522-4758-A9A4-8B9C7B860CF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747458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E13DFE1F-4534-4828-990E-B052F51FC65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618152" y="5084524"/>
            <a:ext cx="2132984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7E3F385B-4DD9-4F3C-A02B-179B9FA6129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747458" y="5464114"/>
            <a:ext cx="184551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E4B72DA-52CB-4D39-A342-8857B4D959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 flipV="1">
            <a:off x="7334250" y="0"/>
            <a:ext cx="4857750" cy="762000"/>
          </a:xfrm>
          <a:prstGeom prst="line">
            <a:avLst/>
          </a:prstGeom>
          <a:ln>
            <a:solidFill>
              <a:schemeClr val="accent1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1D9BCDA-DFB7-41A4-A7C7-CEE86CEDC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487150" y="0"/>
            <a:ext cx="704850" cy="17240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744609FD-4067-4CB1-8E9D-9171216A7F5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9738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  <p:extLst>
    <p:ext uri="{DCECCB84-F9BA-43D5-87BE-67443E8EF086}">
      <p15:sldGuideLst xmlns:p15="http://schemas.microsoft.com/office/powerpoint/2012/main">
        <p15:guide id="2" pos="936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Slide 8 Peo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rgbClr val="4C7A7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0BDE76A-30A6-4268-9656-28A484C3DC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7176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00168" y="3654378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A02C0876-23F7-41FA-9AC9-721097D1A3C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390120" y="3782039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7" name="Picture Placeholder 10">
            <a:extLst>
              <a:ext uri="{FF2B5EF4-FFF2-40B4-BE49-F238E27FC236}">
                <a16:creationId xmlns:a16="http://schemas.microsoft.com/office/drawing/2014/main" id="{C4CA5C9C-91D5-44B1-A82A-A49732B4691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26270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572D0301-10F1-41B4-BEF8-C53FA4D66214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849262" y="3669060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7ADEB263-F204-4A78-A5E0-7361EFE0B92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3739214" y="3796721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8" name="Picture Placeholder 10">
            <a:extLst>
              <a:ext uri="{FF2B5EF4-FFF2-40B4-BE49-F238E27FC236}">
                <a16:creationId xmlns:a16="http://schemas.microsoft.com/office/drawing/2014/main" id="{4EBC7D6F-397D-4C5A-AA62-F683F88531A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716934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767B9DE-7410-43CC-90CF-52D67EF03D4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339926" y="3669060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103678F5-B025-46E2-BD45-E7786148716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6217963" y="3796721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92E6B581-A522-4758-A9A4-8B9C7B860CF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136814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E13DFE1F-4534-4828-990E-B052F51FC65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759806" y="3654378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7E3F385B-4DD9-4F3C-A02B-179B9FA6129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634432" y="3782039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5" name="Picture Placeholder 10">
            <a:extLst>
              <a:ext uri="{FF2B5EF4-FFF2-40B4-BE49-F238E27FC236}">
                <a16:creationId xmlns:a16="http://schemas.microsoft.com/office/drawing/2014/main" id="{1EBAEB1D-A7F9-4F90-B642-4277D3802BA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877176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22930C5B-603C-494E-A467-8B394D01D406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1500168" y="5513214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2" name="Text Placeholder 2">
            <a:extLst>
              <a:ext uri="{FF2B5EF4-FFF2-40B4-BE49-F238E27FC236}">
                <a16:creationId xmlns:a16="http://schemas.microsoft.com/office/drawing/2014/main" id="{540C455F-A23B-493F-B95E-AB485D91DA6A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1390120" y="5640875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6" name="Picture Placeholder 10">
            <a:extLst>
              <a:ext uri="{FF2B5EF4-FFF2-40B4-BE49-F238E27FC236}">
                <a16:creationId xmlns:a16="http://schemas.microsoft.com/office/drawing/2014/main" id="{9461A69E-14C8-4325-89AF-D4257C1C05B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226270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9" name="Text Placeholder 2">
            <a:extLst>
              <a:ext uri="{FF2B5EF4-FFF2-40B4-BE49-F238E27FC236}">
                <a16:creationId xmlns:a16="http://schemas.microsoft.com/office/drawing/2014/main" id="{6D1C374C-DAF7-40EF-B279-4EC7A2AFE6A2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3849262" y="5527896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3" name="Text Placeholder 2">
            <a:extLst>
              <a:ext uri="{FF2B5EF4-FFF2-40B4-BE49-F238E27FC236}">
                <a16:creationId xmlns:a16="http://schemas.microsoft.com/office/drawing/2014/main" id="{421FF438-E4E8-4643-BCB3-4A1C12429042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3739214" y="5655557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7" name="Picture Placeholder 10">
            <a:extLst>
              <a:ext uri="{FF2B5EF4-FFF2-40B4-BE49-F238E27FC236}">
                <a16:creationId xmlns:a16="http://schemas.microsoft.com/office/drawing/2014/main" id="{0FB38616-82FB-4DAD-A82E-3777ACB41148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716934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0" name="Text Placeholder 2">
            <a:extLst>
              <a:ext uri="{FF2B5EF4-FFF2-40B4-BE49-F238E27FC236}">
                <a16:creationId xmlns:a16="http://schemas.microsoft.com/office/drawing/2014/main" id="{D4FEDD19-A7BA-45BB-93A0-F1E896C9F26D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6339926" y="5527896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4" name="Text Placeholder 2">
            <a:extLst>
              <a:ext uri="{FF2B5EF4-FFF2-40B4-BE49-F238E27FC236}">
                <a16:creationId xmlns:a16="http://schemas.microsoft.com/office/drawing/2014/main" id="{A12F0175-7AEE-46B1-9590-D4A427680DC7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6229878" y="5655557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8" name="Picture Placeholder 10">
            <a:extLst>
              <a:ext uri="{FF2B5EF4-FFF2-40B4-BE49-F238E27FC236}">
                <a16:creationId xmlns:a16="http://schemas.microsoft.com/office/drawing/2014/main" id="{622ED9F4-EB9B-4588-8501-BFECB846EE73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9136814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1" name="Text Placeholder 2">
            <a:extLst>
              <a:ext uri="{FF2B5EF4-FFF2-40B4-BE49-F238E27FC236}">
                <a16:creationId xmlns:a16="http://schemas.microsoft.com/office/drawing/2014/main" id="{5026D39F-46AB-4680-9A52-F367344A3531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8759806" y="5513214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5" name="Text Placeholder 2">
            <a:extLst>
              <a:ext uri="{FF2B5EF4-FFF2-40B4-BE49-F238E27FC236}">
                <a16:creationId xmlns:a16="http://schemas.microsoft.com/office/drawing/2014/main" id="{04E11FE2-6320-4E8C-A5B3-8104AF329ADA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8634432" y="5640875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44609FD-4067-4CB1-8E9D-9171216A7F5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B0DFD584-E5CF-41EF-B51E-679CE22DDF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473953"/>
            <a:ext cx="2057400" cy="1647825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E5C02DDF-25A6-42C7-9525-F279CE2095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49000" y="5180889"/>
            <a:ext cx="1143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3329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nd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63D7850-C2A6-43CE-BBE4-8E81A0A59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38250" cy="1328057"/>
          </a:xfrm>
          <a:prstGeom prst="line">
            <a:avLst/>
          </a:prstGeom>
          <a:ln w="3175">
            <a:solidFill>
              <a:schemeClr val="accent1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BAD3E03-2E3B-440C-9105-6F9D33006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3790950" cy="8921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rgbClr val="4C7A7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319EE98D-9541-4F21-8952-3026DEF75EC4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1075447" y="2118642"/>
            <a:ext cx="1856232" cy="1664208"/>
          </a:xfrm>
        </p:spPr>
        <p:txBody>
          <a:bodyPr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3788813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E43D2F47-FAF2-42C2-967D-251DD4B940D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838200" y="4464810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5120722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Content Placeholder 10">
            <a:extLst>
              <a:ext uri="{FF2B5EF4-FFF2-40B4-BE49-F238E27FC236}">
                <a16:creationId xmlns:a16="http://schemas.microsoft.com/office/drawing/2014/main" id="{AB843230-A4E3-4E21-AA93-998E28EB9018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3811391" y="2118642"/>
            <a:ext cx="1856232" cy="1664208"/>
          </a:xfrm>
        </p:spPr>
        <p:txBody>
          <a:bodyPr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562665" y="3788813"/>
            <a:ext cx="2342205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3322C250-87FC-4F14-A42C-FFDA120D0D6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62665" y="4464810"/>
            <a:ext cx="2342205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562665" y="5120722"/>
            <a:ext cx="2342205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10">
            <a:extLst>
              <a:ext uri="{FF2B5EF4-FFF2-40B4-BE49-F238E27FC236}">
                <a16:creationId xmlns:a16="http://schemas.microsoft.com/office/drawing/2014/main" id="{3AE0369E-A275-4E5A-AE0F-B1F9A54DEDFC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6524377" y="2118642"/>
            <a:ext cx="1856232" cy="1664208"/>
          </a:xfrm>
        </p:spPr>
        <p:txBody>
          <a:bodyPr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98609" y="3788813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D3C675D6-83FA-4036-B516-098EDCAF2506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298609" y="4464810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98609" y="5120722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Content Placeholder 10">
            <a:extLst>
              <a:ext uri="{FF2B5EF4-FFF2-40B4-BE49-F238E27FC236}">
                <a16:creationId xmlns:a16="http://schemas.microsoft.com/office/drawing/2014/main" id="{CCA3A81E-171B-4946-B8BA-B2F406CF0939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9260321" y="2118642"/>
            <a:ext cx="1856232" cy="1664208"/>
          </a:xfrm>
        </p:spPr>
        <p:txBody>
          <a:bodyPr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84A1E92D-A5BF-4268-BFF3-1418A1F03589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9023074" y="3788457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B6439AAC-8A96-4015-8A87-ED8DF7027B60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9023074" y="4464454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492F9083-A886-4EEB-94D6-1FAE6DC33000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9023074" y="5120366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744609FD-4067-4CB1-8E9D-9171216A7F5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5291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76875" y="1671639"/>
            <a:ext cx="5111750" cy="1204912"/>
          </a:xfrm>
        </p:spPr>
        <p:txBody>
          <a:bodyPr anchor="b">
            <a:normAutofit/>
          </a:bodyPr>
          <a:lstStyle>
            <a:lvl1pPr>
              <a:defRPr lang="en-US" sz="2800" kern="1200" cap="all" spc="150" baseline="0" dirty="0">
                <a:solidFill>
                  <a:srgbClr val="4C7A7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76875" y="3682546"/>
            <a:ext cx="5111750" cy="1525588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87F08D6-2CA7-4A5A-BE34-07113DCA535D}"/>
              </a:ext>
            </a:extLst>
          </p:cNvPr>
          <p:cNvCxnSpPr>
            <a:cxnSpLocks/>
          </p:cNvCxnSpPr>
          <p:nvPr/>
        </p:nvCxnSpPr>
        <p:spPr>
          <a:xfrm flipH="1" flipV="1">
            <a:off x="0" y="876300"/>
            <a:ext cx="4762500" cy="1628775"/>
          </a:xfrm>
          <a:prstGeom prst="line">
            <a:avLst/>
          </a:prstGeom>
          <a:ln>
            <a:solidFill>
              <a:schemeClr val="accent1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768C87F-B9C3-4DFF-8454-F3F52CE4346B}"/>
              </a:ext>
            </a:extLst>
          </p:cNvPr>
          <p:cNvCxnSpPr>
            <a:cxnSpLocks/>
          </p:cNvCxnSpPr>
          <p:nvPr/>
        </p:nvCxnSpPr>
        <p:spPr>
          <a:xfrm flipH="1" flipV="1">
            <a:off x="2638425" y="0"/>
            <a:ext cx="2124076" cy="51863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Date Placeholder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Footer Placeholder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" name="Slide Number Placeholder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744609FD-4067-4CB1-8E9D-9171216A7F5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815863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losin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67200" y="1615736"/>
            <a:ext cx="4179570" cy="1524735"/>
          </a:xfrm>
        </p:spPr>
        <p:txBody>
          <a:bodyPr anchor="b">
            <a:noAutofit/>
          </a:bodyPr>
          <a:lstStyle>
            <a:lvl1pPr algn="l">
              <a:defRPr sz="320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67200" y="3238103"/>
            <a:ext cx="4179570" cy="2004161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4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D3361C9-310A-4255-A94E-B77588962D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3176938" cy="6858000"/>
          </a:xfrm>
          <a:prstGeom prst="rect">
            <a:avLst/>
          </a:prstGeom>
        </p:spPr>
      </p:pic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BF358517-D7B7-40D0-A9D0-B650C80898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67200" y="6356350"/>
            <a:ext cx="1774371" cy="3651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6026D44C-0B39-4DE1-A0FC-5615DDAAE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79721" y="6356350"/>
            <a:ext cx="2661557" cy="3651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0F8222B4-B618-42C4-8BDB-D2E4DF2F2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79428" y="6356350"/>
            <a:ext cx="1774371" cy="3651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744609FD-4067-4CB1-8E9D-9171216A7F5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765929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 you - Option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FFBB1-09AD-2142-892E-C4655DFBA1F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62000" y="1876586"/>
            <a:ext cx="9144000" cy="2387600"/>
          </a:xfrm>
        </p:spPr>
        <p:txBody>
          <a:bodyPr anchor="b">
            <a:normAutofit/>
          </a:bodyPr>
          <a:lstStyle>
            <a:lvl1pPr algn="l">
              <a:defRPr sz="4500" b="1" i="0">
                <a:solidFill>
                  <a:schemeClr val="bg1"/>
                </a:solidFill>
                <a:latin typeface="Proxima Nova Extrabold" panose="02000506030000020004" pitchFamily="2" charset="0"/>
              </a:defRPr>
            </a:lvl1pPr>
          </a:lstStyle>
          <a:p>
            <a:r>
              <a:rPr lang="en-US" dirty="0"/>
              <a:t>Thank you!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451BA864-DF18-1641-C1B1-D316081991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8301" r="28341" b="23071"/>
          <a:stretch/>
        </p:blipFill>
        <p:spPr>
          <a:xfrm>
            <a:off x="5488815" y="0"/>
            <a:ext cx="67031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7880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44">
          <p15:clr>
            <a:srgbClr val="FBAE40"/>
          </p15:clr>
        </p15:guide>
        <p15:guide id="2" orient="horz" pos="2550">
          <p15:clr>
            <a:srgbClr val="FBAE40"/>
          </p15:clr>
        </p15:guide>
        <p15:guide id="3" orient="horz" pos="991">
          <p15:clr>
            <a:srgbClr val="FBAE40"/>
          </p15:clr>
        </p15:guide>
        <p15:guide id="4" orient="horz" pos="584">
          <p15:clr>
            <a:srgbClr val="FBAE40"/>
          </p15:clr>
        </p15:guide>
        <p15:guide id="5" pos="8324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269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4C17E5-24ED-44BC-BA50-02EF90355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33D101-3AF0-4F06-90ED-B83615C36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AE9FDE-AF95-49F8-A927-35A23C9E65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2E900D-8FF9-4E80-860D-89C2D3B4E4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A66A0C-1415-46A3-A1FF-BE18C70873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44609FD-4067-4CB1-8E9D-9171216A7F5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227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tionaldentalpbrn.org/blog/paas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7100">
            <a:alpha val="6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8E9D07E-37DB-4C88-867F-3BA37A938384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C97754-1091-53A2-D5A9-1F5BEC4E6D02}"/>
              </a:ext>
            </a:extLst>
          </p:cNvPr>
          <p:cNvSpPr txBox="1"/>
          <p:nvPr/>
        </p:nvSpPr>
        <p:spPr>
          <a:xfrm>
            <a:off x="619881" y="914400"/>
            <a:ext cx="541020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Details at: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enorite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https://www.nationaldentalpbrn.org/blog/paas/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enorite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enorite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enorite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Find out more: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3366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Picture 6" descr="A qr code with dots&#10;&#10;Description automatically generated">
            <a:extLst>
              <a:ext uri="{FF2B5EF4-FFF2-40B4-BE49-F238E27FC236}">
                <a16:creationId xmlns:a16="http://schemas.microsoft.com/office/drawing/2014/main" id="{EBEA342E-F47F-8EAB-1CD1-22C5B5A5B9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3286" y="3436070"/>
            <a:ext cx="2857500" cy="2857500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20CA217-073B-1780-94AC-1E3E03641C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58717" y="275736"/>
            <a:ext cx="4871792" cy="6306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393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BF4D4F8E-F3D5-B06A-C293-95B8F0E41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E27100"/>
                </a:solidFill>
              </a:rPr>
              <a:t>Participation in the periodontal adjunctive antibiotics study (PAAS)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08E9D07E-37DB-4C88-867F-3BA37A938384}" type="slidenum"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9DBFBB">
                    <a:tint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900" b="1" i="0" u="none" strike="noStrike" kern="1200" cap="none" spc="0" normalizeH="0" baseline="0" noProof="0">
              <a:ln>
                <a:noFill/>
              </a:ln>
              <a:solidFill>
                <a:srgbClr val="9DBFBB">
                  <a:tint val="75000"/>
                </a:srgb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4A9FEDC-A8E8-D7ED-C56C-41F824539EC4}"/>
              </a:ext>
            </a:extLst>
          </p:cNvPr>
          <p:cNvGrpSpPr/>
          <p:nvPr/>
        </p:nvGrpSpPr>
        <p:grpSpPr>
          <a:xfrm>
            <a:off x="1485900" y="2030053"/>
            <a:ext cx="9220200" cy="4435468"/>
            <a:chOff x="541218" y="2057407"/>
            <a:chExt cx="11185762" cy="4114785"/>
          </a:xfrm>
          <a:gradFill flip="none" rotWithShape="1">
            <a:gsLst>
              <a:gs pos="0">
                <a:srgbClr val="E27100"/>
              </a:gs>
              <a:gs pos="100000">
                <a:srgbClr val="E4AD76"/>
              </a:gs>
            </a:gsLst>
            <a:lin ang="5400000" scaled="1"/>
            <a:tileRect/>
          </a:gradFill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192D7114-8FEA-7DBE-2728-C6F7FEA10CD6}"/>
                </a:ext>
              </a:extLst>
            </p:cNvPr>
            <p:cNvSpPr/>
            <p:nvPr/>
          </p:nvSpPr>
          <p:spPr>
            <a:xfrm>
              <a:off x="541218" y="2057407"/>
              <a:ext cx="5130659" cy="4114785"/>
            </a:xfrm>
            <a:custGeom>
              <a:avLst/>
              <a:gdLst>
                <a:gd name="connsiteX0" fmla="*/ 0 w 5016036"/>
                <a:gd name="connsiteY0" fmla="*/ 0 h 4114785"/>
                <a:gd name="connsiteX1" fmla="*/ 5016036 w 5016036"/>
                <a:gd name="connsiteY1" fmla="*/ 0 h 4114785"/>
                <a:gd name="connsiteX2" fmla="*/ 5016036 w 5016036"/>
                <a:gd name="connsiteY2" fmla="*/ 4114785 h 4114785"/>
                <a:gd name="connsiteX3" fmla="*/ 0 w 5016036"/>
                <a:gd name="connsiteY3" fmla="*/ 4114785 h 4114785"/>
                <a:gd name="connsiteX4" fmla="*/ 0 w 5016036"/>
                <a:gd name="connsiteY4" fmla="*/ 0 h 4114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6036" h="4114785">
                  <a:moveTo>
                    <a:pt x="0" y="0"/>
                  </a:moveTo>
                  <a:lnTo>
                    <a:pt x="5016036" y="0"/>
                  </a:lnTo>
                  <a:lnTo>
                    <a:pt x="5016036" y="4114785"/>
                  </a:lnTo>
                  <a:lnTo>
                    <a:pt x="0" y="4114785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44000">
                  <a:srgbClr val="E27100"/>
                </a:gs>
                <a:gs pos="100000">
                  <a:srgbClr val="E4AD76"/>
                </a:gs>
              </a:gsLst>
              <a:lin ang="5400000" scaled="1"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5790" tIns="258000" rIns="245790" bIns="258000" numCol="1" spcCol="1270" anchor="t" anchorCtr="0">
              <a:noAutofit/>
            </a:bodyPr>
            <a:lstStyle/>
            <a:p>
              <a:pPr marL="0" marR="0" lvl="0" indent="0" algn="l" defTabSz="8001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sng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enorite"/>
                  <a:ea typeface="+mn-ea"/>
                  <a:cs typeface="+mn-cs"/>
                </a:rPr>
                <a:t>WHICH PATIENTS CAN PARTICIPATE?</a:t>
              </a:r>
            </a:p>
            <a:p>
              <a:pPr marL="171450" marR="0" lvl="1" indent="-171450" algn="l" defTabSz="8001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enorite"/>
                  <a:ea typeface="+mn-ea"/>
                  <a:cs typeface="+mn-cs"/>
                </a:rPr>
                <a:t>Are 40 years old or older.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enorite"/>
                <a:ea typeface="+mn-ea"/>
                <a:cs typeface="+mn-cs"/>
              </a:endParaRPr>
            </a:p>
            <a:p>
              <a:pPr marL="171450" marR="0" lvl="1" indent="-171450" algn="l" defTabSz="8001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enorite"/>
                  <a:ea typeface="+mn-ea"/>
                  <a:cs typeface="+mn-cs"/>
                </a:rPr>
                <a:t>Are being treated for periodontal disease stage II-III, grades A-C (previously generalized moderate-	to-severe periodontitis).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enorite"/>
                <a:ea typeface="+mn-ea"/>
                <a:cs typeface="+mn-cs"/>
              </a:endParaRPr>
            </a:p>
            <a:p>
              <a:pPr marL="171450" marR="0" lvl="1" indent="-171450" algn="l" defTabSz="8001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enorite"/>
                  <a:ea typeface="+mn-ea"/>
                  <a:cs typeface="+mn-cs"/>
                </a:rPr>
                <a:t>Have not used systemic antibiotics in the previous 3 months.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enorite"/>
                <a:ea typeface="+mn-ea"/>
                <a:cs typeface="+mn-cs"/>
              </a:endParaRPr>
            </a:p>
            <a:p>
              <a:pPr marL="171450" marR="0" lvl="1" indent="-171450" algn="l" defTabSz="8001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enorite"/>
                  <a:ea typeface="+mn-ea"/>
                  <a:cs typeface="+mn-cs"/>
                </a:rPr>
                <a:t>Have not had periodontal therapy (including SPR D4341, D4342) in the previous 6 months.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enorite"/>
                <a:ea typeface="+mn-ea"/>
                <a:cs typeface="+mn-cs"/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892D6C16-15A2-6EF7-1755-A6FC76672D65}"/>
                </a:ext>
              </a:extLst>
            </p:cNvPr>
            <p:cNvSpPr/>
            <p:nvPr/>
          </p:nvSpPr>
          <p:spPr>
            <a:xfrm>
              <a:off x="6596321" y="2057407"/>
              <a:ext cx="5130659" cy="4114785"/>
            </a:xfrm>
            <a:custGeom>
              <a:avLst/>
              <a:gdLst>
                <a:gd name="connsiteX0" fmla="*/ 0 w 5016036"/>
                <a:gd name="connsiteY0" fmla="*/ 0 h 4114785"/>
                <a:gd name="connsiteX1" fmla="*/ 5016036 w 5016036"/>
                <a:gd name="connsiteY1" fmla="*/ 0 h 4114785"/>
                <a:gd name="connsiteX2" fmla="*/ 5016036 w 5016036"/>
                <a:gd name="connsiteY2" fmla="*/ 4114785 h 4114785"/>
                <a:gd name="connsiteX3" fmla="*/ 0 w 5016036"/>
                <a:gd name="connsiteY3" fmla="*/ 4114785 h 4114785"/>
                <a:gd name="connsiteX4" fmla="*/ 0 w 5016036"/>
                <a:gd name="connsiteY4" fmla="*/ 0 h 4114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6036" h="4114785">
                  <a:moveTo>
                    <a:pt x="0" y="0"/>
                  </a:moveTo>
                  <a:lnTo>
                    <a:pt x="5016036" y="0"/>
                  </a:lnTo>
                  <a:lnTo>
                    <a:pt x="5016036" y="4114785"/>
                  </a:lnTo>
                  <a:lnTo>
                    <a:pt x="0" y="4114785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44000">
                  <a:srgbClr val="E27100"/>
                </a:gs>
                <a:gs pos="100000">
                  <a:srgbClr val="E4AD76"/>
                </a:gs>
              </a:gsLst>
              <a:lin ang="5400000" scaled="1"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5790" tIns="258000" rIns="245790" bIns="258000" numCol="1" spcCol="1270" anchor="t" anchorCtr="0">
              <a:noAutofit/>
            </a:bodyPr>
            <a:lstStyle/>
            <a:p>
              <a:pPr marL="0" marR="0" lvl="0" indent="0" algn="l" defTabSz="8001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sng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enorite"/>
                  <a:ea typeface="+mn-ea"/>
                  <a:cs typeface="+mn-cs"/>
                </a:rPr>
                <a:t>WHY SHOULD YOU PARTICIPATE?</a:t>
              </a:r>
            </a:p>
            <a:p>
              <a:pPr marL="171450" marR="0" lvl="1" indent="-171450" algn="l" defTabSz="8001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enorite"/>
                  <a:ea typeface="+mn-ea"/>
                  <a:cs typeface="+mn-cs"/>
                </a:rPr>
                <a:t>Advance the science and practice of periodontology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enorite"/>
                <a:ea typeface="+mn-ea"/>
                <a:cs typeface="+mn-cs"/>
              </a:endParaRPr>
            </a:p>
            <a:p>
              <a:pPr marL="171450" marR="0" lvl="1" indent="-171450" algn="l" defTabSz="8001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enorite"/>
                  <a:ea typeface="+mn-ea"/>
                  <a:cs typeface="+mn-cs"/>
                </a:rPr>
                <a:t>Participating dentists or hygienists will receive a total of $250 remuneration per participant: 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enorite"/>
                <a:ea typeface="+mn-ea"/>
                <a:cs typeface="+mn-cs"/>
              </a:endParaRPr>
            </a:p>
            <a:p>
              <a:pPr marL="342900" marR="0" lvl="2" indent="-171450" algn="l" defTabSz="8001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enorite"/>
                  <a:ea typeface="+mn-ea"/>
                  <a:cs typeface="+mn-cs"/>
                </a:rPr>
                <a:t>$100 baseline, $100 re-evaluation and $50 at the final visit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enorite"/>
                <a:ea typeface="+mn-ea"/>
                <a:cs typeface="+mn-cs"/>
              </a:endParaRPr>
            </a:p>
            <a:p>
              <a:pPr marL="342900" marR="0" lvl="2" indent="-171450" algn="l" defTabSz="8001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enorite"/>
                  <a:ea typeface="+mn-ea"/>
                  <a:cs typeface="+mn-cs"/>
                </a:rPr>
                <a:t>$4,000 upon enrolling the target sample size of N=16 participants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enorite"/>
                <a:ea typeface="+mn-ea"/>
                <a:cs typeface="+mn-cs"/>
              </a:endParaRPr>
            </a:p>
            <a:p>
              <a:pPr marL="342900" marR="0" lvl="2" indent="-171450" algn="l" defTabSz="8001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enorite"/>
                  <a:ea typeface="+mn-ea"/>
                  <a:cs typeface="+mn-cs"/>
                </a:rPr>
                <a:t>$5,500 if enroll the maximum of 22 participants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enorite"/>
                <a:ea typeface="+mn-ea"/>
                <a:cs typeface="+mn-cs"/>
              </a:endParaRPr>
            </a:p>
            <a:p>
              <a:pPr marL="171450" marR="0" lvl="1" indent="-171450" algn="l" defTabSz="8001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enorite"/>
                  <a:ea typeface="+mn-ea"/>
                  <a:cs typeface="+mn-cs"/>
                </a:rPr>
                <a:t>Patients will be compensated $50 per study visit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enorite"/>
                <a:ea typeface="+mn-ea"/>
                <a:cs typeface="+mn-cs"/>
              </a:endParaRPr>
            </a:p>
          </p:txBody>
        </p:sp>
      </p:grpSp>
      <p:pic>
        <p:nvPicPr>
          <p:cNvPr id="12" name="Picture 11" descr="A logo with a map and a red circle&#10;&#10;Description automatically generated">
            <a:extLst>
              <a:ext uri="{FF2B5EF4-FFF2-40B4-BE49-F238E27FC236}">
                <a16:creationId xmlns:a16="http://schemas.microsoft.com/office/drawing/2014/main" id="{57D2FB8C-7A6F-420B-D94D-BCFCFF3CBC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1956" y="5749521"/>
            <a:ext cx="1295399" cy="971954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823341BC-11E7-F194-973F-3CB81177542E}"/>
              </a:ext>
            </a:extLst>
          </p:cNvPr>
          <p:cNvSpPr>
            <a:spLocks noChangeAspect="1"/>
          </p:cNvSpPr>
          <p:nvPr/>
        </p:nvSpPr>
        <p:spPr>
          <a:xfrm>
            <a:off x="10439400" y="-271577"/>
            <a:ext cx="2131948" cy="2131948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enorite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2730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Monoline">
  <a:themeElements>
    <a:clrScheme name="Custom 8">
      <a:dk1>
        <a:srgbClr val="9DBFBB"/>
      </a:dk1>
      <a:lt1>
        <a:sysClr val="window" lastClr="FFFFFF"/>
      </a:lt1>
      <a:dk2>
        <a:srgbClr val="44546A"/>
      </a:dk2>
      <a:lt2>
        <a:srgbClr val="E7E6E6"/>
      </a:lt2>
      <a:accent1>
        <a:srgbClr val="E9E6DF"/>
      </a:accent1>
      <a:accent2>
        <a:srgbClr val="002060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6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inimalist dark sales pitch_tm22318419_Win32_LW__SL_v3" id="{25F84EBA-C1D2-4AFA-BE29-F69FFF8F2DC6}" vid="{6C5BA4FE-EBF3-4DA8-82DB-24F1AF7B6C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10986E8AA946542AEE3AA5729A4AFF7" ma:contentTypeVersion="16" ma:contentTypeDescription="Create a new document." ma:contentTypeScope="" ma:versionID="9bda264cc647b64b7c3209c2b24589e1">
  <xsd:schema xmlns:xsd="http://www.w3.org/2001/XMLSchema" xmlns:xs="http://www.w3.org/2001/XMLSchema" xmlns:p="http://schemas.microsoft.com/office/2006/metadata/properties" xmlns:ns2="5138f977-bcbc-4a80-a409-53b2114c09fb" xmlns:ns3="346b0dea-ad14-48a0-86af-92055dbc95cc" targetNamespace="http://schemas.microsoft.com/office/2006/metadata/properties" ma:root="true" ma:fieldsID="c7d1874a98b61eb6cd3b6decc0542256" ns2:_="" ns3:_="">
    <xsd:import namespace="5138f977-bcbc-4a80-a409-53b2114c09fb"/>
    <xsd:import namespace="346b0dea-ad14-48a0-86af-92055dbc95c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38f977-bcbc-4a80-a409-53b2114c09f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ecb661bd-580e-4f87-9e86-f3e9db1d3ba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6b0dea-ad14-48a0-86af-92055dbc95cc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f557c86c-47ca-44d3-8f3a-c831fb4e32b4}" ma:internalName="TaxCatchAll" ma:showField="CatchAllData" ma:web="346b0dea-ad14-48a0-86af-92055dbc95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138f977-bcbc-4a80-a409-53b2114c09fb">
      <Terms xmlns="http://schemas.microsoft.com/office/infopath/2007/PartnerControls"/>
    </lcf76f155ced4ddcb4097134ff3c332f>
    <TaxCatchAll xmlns="346b0dea-ad14-48a0-86af-92055dbc95cc" xsi:nil="true"/>
  </documentManagement>
</p:properties>
</file>

<file path=customXml/itemProps1.xml><?xml version="1.0" encoding="utf-8"?>
<ds:datastoreItem xmlns:ds="http://schemas.openxmlformats.org/officeDocument/2006/customXml" ds:itemID="{B4431035-E23E-4B87-871C-84E29F1CE908}"/>
</file>

<file path=customXml/itemProps2.xml><?xml version="1.0" encoding="utf-8"?>
<ds:datastoreItem xmlns:ds="http://schemas.openxmlformats.org/officeDocument/2006/customXml" ds:itemID="{D960016D-D196-4F7A-840D-C90A839BA121}"/>
</file>

<file path=customXml/itemProps3.xml><?xml version="1.0" encoding="utf-8"?>
<ds:datastoreItem xmlns:ds="http://schemas.openxmlformats.org/officeDocument/2006/customXml" ds:itemID="{7F1F4FCA-491C-4AC0-AC0D-B1711E7B2D2A}"/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163</Words>
  <Application>Microsoft Office PowerPoint</Application>
  <PresentationFormat>Widescreen</PresentationFormat>
  <Paragraphs>20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Proxima Nova Extrabold</vt:lpstr>
      <vt:lpstr>Tenorite</vt:lpstr>
      <vt:lpstr>Monoline</vt:lpstr>
      <vt:lpstr>PowerPoint Presentation</vt:lpstr>
      <vt:lpstr>Participation in the periodontal adjunctive antibiotics study (PAAS)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Ball, Brittni M</dc:creator>
  <cp:lastModifiedBy>Ball, Brittni M</cp:lastModifiedBy>
  <cp:revision>1</cp:revision>
  <dcterms:created xsi:type="dcterms:W3CDTF">2023-09-21T17:00:13Z</dcterms:created>
  <dcterms:modified xsi:type="dcterms:W3CDTF">2023-09-21T17:03:31Z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0x010100710986E8AA946542AEE3AA5729A4AFF7</vt:lpwstr>
  </property>
</Properties>
</file>